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99" r:id="rId2"/>
    <p:sldId id="300" r:id="rId3"/>
    <p:sldId id="256" r:id="rId4"/>
    <p:sldId id="298" r:id="rId5"/>
    <p:sldId id="301" r:id="rId6"/>
    <p:sldId id="302" r:id="rId7"/>
    <p:sldId id="304" r:id="rId8"/>
    <p:sldId id="303" r:id="rId9"/>
    <p:sldId id="306" r:id="rId10"/>
    <p:sldId id="305" r:id="rId11"/>
    <p:sldId id="307" r:id="rId12"/>
    <p:sldId id="295" r:id="rId1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1A03"/>
    <a:srgbClr val="F89625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26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95DD7-96BC-4233-8F4D-502C5CECE76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7C1BF-0024-4EC5-9FA5-E5ECDD536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7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8481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6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426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9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1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02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079287-648C-4B3D-8FE1-F0E0722F132F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54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14425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78549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7679"/>
      </p:ext>
    </p:extLst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2631"/>
          <a:stretch/>
        </p:blipFill>
        <p:spPr>
          <a:xfrm>
            <a:off x="0" y="-12700"/>
            <a:ext cx="9144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9351"/>
      </p:ext>
    </p:extLst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0605"/>
      </p:ext>
    </p:extLst>
  </p:cSld>
  <p:clrMapOvr>
    <a:masterClrMapping/>
  </p:clrMapOvr>
  <p:transition spd="slow" advClick="0" advTm="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385780"/>
      </p:ext>
    </p:extLst>
  </p:cSld>
  <p:clrMapOvr>
    <a:masterClrMapping/>
  </p:clrMapOvr>
  <p:transition spd="slow" advClick="0" advTm="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502730"/>
      </p:ext>
    </p:extLst>
  </p:cSld>
  <p:clrMapOvr>
    <a:masterClrMapping/>
  </p:clrMapOvr>
  <p:transition spd="slow" advClick="0" advTm="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486110"/>
      </p:ext>
    </p:extLst>
  </p:cSld>
  <p:clrMapOvr>
    <a:masterClrMapping/>
  </p:clrMapOvr>
  <p:transition spd="slow" advClick="0" advTm="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827050"/>
      </p:ext>
    </p:extLst>
  </p:cSld>
  <p:clrMapOvr>
    <a:masterClrMapping/>
  </p:clrMapOvr>
  <p:transition spd="slow" advClick="0" advTm="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2385218"/>
      </p:ext>
    </p:extLst>
  </p:cSld>
  <p:clrMapOvr>
    <a:masterClrMapping/>
  </p:clrMapOvr>
  <p:transition spd="slow" advClick="0" advTm="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501419"/>
      </p:ext>
    </p:extLst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49237"/>
      </p:ext>
    </p:extLst>
  </p:cSld>
  <p:clrMapOvr>
    <a:masterClrMapping/>
  </p:clrMapOvr>
  <p:transition spd="slow" advClick="0" advTm="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627348"/>
      </p:ext>
    </p:extLst>
  </p:cSld>
  <p:clrMapOvr>
    <a:masterClrMapping/>
  </p:clrMapOvr>
  <p:transition spd="slow" advClick="0" advTm="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727635"/>
      </p:ext>
    </p:extLst>
  </p:cSld>
  <p:clrMapOvr>
    <a:masterClrMapping/>
  </p:clrMapOvr>
  <p:transition spd="slow" advClick="0" advTm="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99659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34983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966328" y="47928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983261952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557760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27272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7258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539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44547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B826-6809-49B3-9B4B-177D412235B0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9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slow" advClick="0" advTm="0">
    <p:comb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g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11" Type="http://schemas.openxmlformats.org/officeDocument/2006/relationships/image" Target="../media/image22.jpeg"/><Relationship Id="rId5" Type="http://schemas.openxmlformats.org/officeDocument/2006/relationships/image" Target="../media/image16.jp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e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jpg"/><Relationship Id="rId11" Type="http://schemas.openxmlformats.org/officeDocument/2006/relationships/image" Target="../media/image38.jpe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EF83BC-F851-4512-868B-B7FD75CD1F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 b="10737"/>
          <a:stretch/>
        </p:blipFill>
        <p:spPr>
          <a:xfrm>
            <a:off x="-46721" y="-218805"/>
            <a:ext cx="9237442" cy="55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6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五边形 67"/>
            <p:cNvSpPr/>
            <p:nvPr userDrawn="1"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6" name="五边形 65"/>
            <p:cNvSpPr/>
            <p:nvPr userDrawn="1"/>
          </p:nvSpPr>
          <p:spPr>
            <a:xfrm rot="5400000">
              <a:off x="2146738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4" name="五边形 63"/>
            <p:cNvSpPr/>
            <p:nvPr userDrawn="1"/>
          </p:nvSpPr>
          <p:spPr>
            <a:xfrm rot="5400000">
              <a:off x="3627483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30177" y="133543"/>
            <a:ext cx="1944033" cy="440233"/>
            <a:chOff x="121344" y="72044"/>
            <a:chExt cx="2066885" cy="468053"/>
          </a:xfrm>
        </p:grpSpPr>
        <p:sp>
          <p:nvSpPr>
            <p:cNvPr id="71" name="五边形 70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2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④历史研究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5AAEF67-D165-42AA-96B7-A21550A5C5D7}"/>
              </a:ext>
            </a:extLst>
          </p:cNvPr>
          <p:cNvGrpSpPr/>
          <p:nvPr/>
        </p:nvGrpSpPr>
        <p:grpSpPr>
          <a:xfrm>
            <a:off x="1013223" y="2611730"/>
            <a:ext cx="1747837" cy="1305192"/>
            <a:chOff x="1077252" y="2742843"/>
            <a:chExt cx="1858291" cy="1387673"/>
          </a:xfrm>
        </p:grpSpPr>
        <p:sp>
          <p:nvSpPr>
            <p:cNvPr id="28" name="任意多边形 9">
              <a:extLst>
                <a:ext uri="{FF2B5EF4-FFF2-40B4-BE49-F238E27FC236}">
                  <a16:creationId xmlns:a16="http://schemas.microsoft.com/office/drawing/2014/main" id="{6CCABF17-37F8-4434-830E-C888614E5601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312561" y="2507534"/>
              <a:ext cx="1387673" cy="1858291"/>
            </a:xfrm>
            <a:custGeom>
              <a:avLst/>
              <a:gdLst>
                <a:gd name="T0" fmla="*/ 881353 w 1762708"/>
                <a:gd name="T1" fmla="*/ 0 h 2331146"/>
                <a:gd name="T2" fmla="*/ 881354 w 1762708"/>
                <a:gd name="T3" fmla="*/ 0 h 2331146"/>
                <a:gd name="T4" fmla="*/ 881354 w 1762708"/>
                <a:gd name="T5" fmla="*/ 0 h 2331146"/>
                <a:gd name="T6" fmla="*/ 1762708 w 1762708"/>
                <a:gd name="T7" fmla="*/ 881354 h 2331146"/>
                <a:gd name="T8" fmla="*/ 1374127 w 1762708"/>
                <a:gd name="T9" fmla="*/ 1612187 h 2331146"/>
                <a:gd name="T10" fmla="*/ 1372283 w 1762708"/>
                <a:gd name="T11" fmla="*/ 1613188 h 2331146"/>
                <a:gd name="T12" fmla="*/ 1372283 w 1762708"/>
                <a:gd name="T13" fmla="*/ 1855121 h 2331146"/>
                <a:gd name="T14" fmla="*/ 1503445 w 1762708"/>
                <a:gd name="T15" fmla="*/ 1855121 h 2331146"/>
                <a:gd name="T16" fmla="*/ 881353 w 1762708"/>
                <a:gd name="T17" fmla="*/ 2331146 h 2331146"/>
                <a:gd name="T18" fmla="*/ 259261 w 1762708"/>
                <a:gd name="T19" fmla="*/ 1855121 h 2331146"/>
                <a:gd name="T20" fmla="*/ 390423 w 1762708"/>
                <a:gd name="T21" fmla="*/ 1855121 h 2331146"/>
                <a:gd name="T22" fmla="*/ 390423 w 1762708"/>
                <a:gd name="T23" fmla="*/ 1613187 h 2331146"/>
                <a:gd name="T24" fmla="*/ 388581 w 1762708"/>
                <a:gd name="T25" fmla="*/ 1612187 h 2331146"/>
                <a:gd name="T26" fmla="*/ 0 w 1762708"/>
                <a:gd name="T27" fmla="*/ 881354 h 2331146"/>
                <a:gd name="T28" fmla="*/ 703731 w 1762708"/>
                <a:gd name="T29" fmla="*/ 17906 h 2331146"/>
                <a:gd name="T30" fmla="*/ 717461 w 1762708"/>
                <a:gd name="T31" fmla="*/ 16522 h 2331146"/>
                <a:gd name="T32" fmla="*/ 717462 w 1762708"/>
                <a:gd name="T33" fmla="*/ 16522 h 2331146"/>
                <a:gd name="T34" fmla="*/ 881353 w 1762708"/>
                <a:gd name="T35" fmla="*/ 0 h 23311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2708" h="2331146">
                  <a:moveTo>
                    <a:pt x="881353" y="0"/>
                  </a:moveTo>
                  <a:lnTo>
                    <a:pt x="881354" y="0"/>
                  </a:lnTo>
                  <a:cubicBezTo>
                    <a:pt x="1368112" y="0"/>
                    <a:pt x="1762708" y="394596"/>
                    <a:pt x="1762708" y="881354"/>
                  </a:cubicBezTo>
                  <a:cubicBezTo>
                    <a:pt x="1762708" y="1185578"/>
                    <a:pt x="1608569" y="1453801"/>
                    <a:pt x="1374127" y="1612187"/>
                  </a:cubicBezTo>
                  <a:lnTo>
                    <a:pt x="1372283" y="1613188"/>
                  </a:lnTo>
                  <a:lnTo>
                    <a:pt x="1372283" y="1855121"/>
                  </a:lnTo>
                  <a:lnTo>
                    <a:pt x="1503445" y="1855121"/>
                  </a:lnTo>
                  <a:lnTo>
                    <a:pt x="881353" y="2331146"/>
                  </a:lnTo>
                  <a:lnTo>
                    <a:pt x="259261" y="1855121"/>
                  </a:lnTo>
                  <a:lnTo>
                    <a:pt x="390423" y="1855121"/>
                  </a:lnTo>
                  <a:lnTo>
                    <a:pt x="390423" y="1613187"/>
                  </a:lnTo>
                  <a:lnTo>
                    <a:pt x="388581" y="1612187"/>
                  </a:lnTo>
                  <a:cubicBezTo>
                    <a:pt x="154139" y="1453801"/>
                    <a:pt x="0" y="1185578"/>
                    <a:pt x="0" y="881354"/>
                  </a:cubicBezTo>
                  <a:cubicBezTo>
                    <a:pt x="0" y="455441"/>
                    <a:pt x="302113" y="100089"/>
                    <a:pt x="703731" y="17906"/>
                  </a:cubicBezTo>
                  <a:lnTo>
                    <a:pt x="717461" y="16522"/>
                  </a:lnTo>
                  <a:lnTo>
                    <a:pt x="717462" y="16522"/>
                  </a:lnTo>
                  <a:cubicBezTo>
                    <a:pt x="770400" y="5689"/>
                    <a:pt x="825213" y="0"/>
                    <a:pt x="881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lIns="68271" tIns="34136" rIns="68271" bIns="34136"/>
            <a:lstStyle/>
            <a:p>
              <a:endParaRPr lang="zh-CN" altLang="en-US" sz="127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5B57922-8C58-476E-AAAA-08839D071C97}"/>
                </a:ext>
              </a:extLst>
            </p:cNvPr>
            <p:cNvSpPr/>
            <p:nvPr/>
          </p:nvSpPr>
          <p:spPr>
            <a:xfrm>
              <a:off x="1250306" y="2907052"/>
              <a:ext cx="1072788" cy="105947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F14BC6E-B24F-4962-97E3-D07B82538DC2}"/>
                </a:ext>
              </a:extLst>
            </p:cNvPr>
            <p:cNvSpPr txBox="1"/>
            <p:nvPr/>
          </p:nvSpPr>
          <p:spPr>
            <a:xfrm>
              <a:off x="1336002" y="3020378"/>
              <a:ext cx="852171" cy="904314"/>
            </a:xfrm>
            <a:prstGeom prst="rect">
              <a:avLst/>
            </a:prstGeom>
            <a:noFill/>
          </p:spPr>
          <p:txBody>
            <a:bodyPr wrap="none" lIns="68271" tIns="34136" rIns="68271" bIns="34136">
              <a:spAutoFit/>
            </a:bodyPr>
            <a:lstStyle/>
            <a:p>
              <a:pPr algn="ctr">
                <a:defRPr/>
              </a:pPr>
              <a:r>
                <a:rPr lang="zh-CN" altLang="en-US" sz="150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人口</a:t>
              </a:r>
              <a:endParaRPr lang="en-US" altLang="zh-CN" sz="150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en-US" altLang="zh-CN" sz="357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310</a:t>
              </a:r>
              <a:endParaRPr lang="zh-CN" altLang="en-US" sz="3574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74A0D09-8890-46EB-8B3B-E96AB4061965}"/>
              </a:ext>
            </a:extLst>
          </p:cNvPr>
          <p:cNvGrpSpPr/>
          <p:nvPr/>
        </p:nvGrpSpPr>
        <p:grpSpPr>
          <a:xfrm>
            <a:off x="2853929" y="2611730"/>
            <a:ext cx="1749028" cy="1305192"/>
            <a:chOff x="3034281" y="2742843"/>
            <a:chExt cx="1859557" cy="1387673"/>
          </a:xfrm>
        </p:grpSpPr>
        <p:sp>
          <p:nvSpPr>
            <p:cNvPr id="32" name="任意多边形 21">
              <a:extLst>
                <a:ext uri="{FF2B5EF4-FFF2-40B4-BE49-F238E27FC236}">
                  <a16:creationId xmlns:a16="http://schemas.microsoft.com/office/drawing/2014/main" id="{0517ECD1-ACD1-4A06-A1E7-E4F2BA98C517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3270223" y="2506901"/>
              <a:ext cx="1387673" cy="1859557"/>
            </a:xfrm>
            <a:custGeom>
              <a:avLst/>
              <a:gdLst>
                <a:gd name="T0" fmla="*/ 881353 w 1762708"/>
                <a:gd name="T1" fmla="*/ 0 h 2331146"/>
                <a:gd name="T2" fmla="*/ 881354 w 1762708"/>
                <a:gd name="T3" fmla="*/ 0 h 2331146"/>
                <a:gd name="T4" fmla="*/ 881354 w 1762708"/>
                <a:gd name="T5" fmla="*/ 0 h 2331146"/>
                <a:gd name="T6" fmla="*/ 1762708 w 1762708"/>
                <a:gd name="T7" fmla="*/ 881354 h 2331146"/>
                <a:gd name="T8" fmla="*/ 1374127 w 1762708"/>
                <a:gd name="T9" fmla="*/ 1612187 h 2331146"/>
                <a:gd name="T10" fmla="*/ 1372283 w 1762708"/>
                <a:gd name="T11" fmla="*/ 1613188 h 2331146"/>
                <a:gd name="T12" fmla="*/ 1372283 w 1762708"/>
                <a:gd name="T13" fmla="*/ 1855121 h 2331146"/>
                <a:gd name="T14" fmla="*/ 1503445 w 1762708"/>
                <a:gd name="T15" fmla="*/ 1855121 h 2331146"/>
                <a:gd name="T16" fmla="*/ 881353 w 1762708"/>
                <a:gd name="T17" fmla="*/ 2331146 h 2331146"/>
                <a:gd name="T18" fmla="*/ 259261 w 1762708"/>
                <a:gd name="T19" fmla="*/ 1855121 h 2331146"/>
                <a:gd name="T20" fmla="*/ 390423 w 1762708"/>
                <a:gd name="T21" fmla="*/ 1855121 h 2331146"/>
                <a:gd name="T22" fmla="*/ 390423 w 1762708"/>
                <a:gd name="T23" fmla="*/ 1613187 h 2331146"/>
                <a:gd name="T24" fmla="*/ 388581 w 1762708"/>
                <a:gd name="T25" fmla="*/ 1612187 h 2331146"/>
                <a:gd name="T26" fmla="*/ 0 w 1762708"/>
                <a:gd name="T27" fmla="*/ 881354 h 2331146"/>
                <a:gd name="T28" fmla="*/ 703731 w 1762708"/>
                <a:gd name="T29" fmla="*/ 17906 h 2331146"/>
                <a:gd name="T30" fmla="*/ 717461 w 1762708"/>
                <a:gd name="T31" fmla="*/ 16522 h 2331146"/>
                <a:gd name="T32" fmla="*/ 717462 w 1762708"/>
                <a:gd name="T33" fmla="*/ 16522 h 2331146"/>
                <a:gd name="T34" fmla="*/ 881353 w 1762708"/>
                <a:gd name="T35" fmla="*/ 0 h 23311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2708" h="2331146">
                  <a:moveTo>
                    <a:pt x="881353" y="0"/>
                  </a:moveTo>
                  <a:lnTo>
                    <a:pt x="881354" y="0"/>
                  </a:lnTo>
                  <a:cubicBezTo>
                    <a:pt x="1368112" y="0"/>
                    <a:pt x="1762708" y="394596"/>
                    <a:pt x="1762708" y="881354"/>
                  </a:cubicBezTo>
                  <a:cubicBezTo>
                    <a:pt x="1762708" y="1185578"/>
                    <a:pt x="1608569" y="1453801"/>
                    <a:pt x="1374127" y="1612187"/>
                  </a:cubicBezTo>
                  <a:lnTo>
                    <a:pt x="1372283" y="1613188"/>
                  </a:lnTo>
                  <a:lnTo>
                    <a:pt x="1372283" y="1855121"/>
                  </a:lnTo>
                  <a:lnTo>
                    <a:pt x="1503445" y="1855121"/>
                  </a:lnTo>
                  <a:lnTo>
                    <a:pt x="881353" y="2331146"/>
                  </a:lnTo>
                  <a:lnTo>
                    <a:pt x="259261" y="1855121"/>
                  </a:lnTo>
                  <a:lnTo>
                    <a:pt x="390423" y="1855121"/>
                  </a:lnTo>
                  <a:lnTo>
                    <a:pt x="390423" y="1613187"/>
                  </a:lnTo>
                  <a:lnTo>
                    <a:pt x="388581" y="1612187"/>
                  </a:lnTo>
                  <a:cubicBezTo>
                    <a:pt x="154139" y="1453801"/>
                    <a:pt x="0" y="1185578"/>
                    <a:pt x="0" y="881354"/>
                  </a:cubicBezTo>
                  <a:cubicBezTo>
                    <a:pt x="0" y="455441"/>
                    <a:pt x="302113" y="100089"/>
                    <a:pt x="703731" y="17906"/>
                  </a:cubicBezTo>
                  <a:lnTo>
                    <a:pt x="717461" y="16522"/>
                  </a:lnTo>
                  <a:lnTo>
                    <a:pt x="717462" y="16522"/>
                  </a:lnTo>
                  <a:cubicBezTo>
                    <a:pt x="770400" y="5689"/>
                    <a:pt x="825213" y="0"/>
                    <a:pt x="8813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68271" tIns="34136" rIns="68271" bIns="34136"/>
            <a:lstStyle/>
            <a:p>
              <a:endParaRPr lang="zh-CN" altLang="en-US" sz="127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F8CC84F-B100-45D2-8343-8C6700C6DDB0}"/>
                </a:ext>
              </a:extLst>
            </p:cNvPr>
            <p:cNvSpPr/>
            <p:nvPr/>
          </p:nvSpPr>
          <p:spPr>
            <a:xfrm>
              <a:off x="3207579" y="2907053"/>
              <a:ext cx="1072788" cy="105947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B5FD0F1-2152-4B7F-A558-B604069B64AE}"/>
                </a:ext>
              </a:extLst>
            </p:cNvPr>
            <p:cNvSpPr txBox="1"/>
            <p:nvPr/>
          </p:nvSpPr>
          <p:spPr>
            <a:xfrm>
              <a:off x="3295980" y="3020378"/>
              <a:ext cx="809562" cy="904314"/>
            </a:xfrm>
            <a:prstGeom prst="rect">
              <a:avLst/>
            </a:prstGeom>
            <a:noFill/>
          </p:spPr>
          <p:txBody>
            <a:bodyPr wrap="none" lIns="68271" tIns="34136" rIns="68271" bIns="34136">
              <a:spAutoFit/>
            </a:bodyPr>
            <a:lstStyle/>
            <a:p>
              <a:pPr algn="ctr">
                <a:defRPr/>
              </a:pPr>
              <a:r>
                <a:rPr lang="zh-CN" altLang="en-US" sz="150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人口</a:t>
              </a:r>
              <a:endParaRPr lang="en-US" altLang="zh-CN" sz="150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>
                <a:defRPr/>
              </a:pPr>
              <a:r>
                <a:rPr lang="en-US" altLang="zh-CN" sz="357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-30</a:t>
              </a:r>
              <a:endParaRPr lang="zh-CN" altLang="en-US" sz="3574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244D80D-1E1E-4D1F-90E1-FFE51E06D4D4}"/>
              </a:ext>
            </a:extLst>
          </p:cNvPr>
          <p:cNvGrpSpPr/>
          <p:nvPr/>
        </p:nvGrpSpPr>
        <p:grpSpPr>
          <a:xfrm>
            <a:off x="4694636" y="2611730"/>
            <a:ext cx="1749028" cy="1305192"/>
            <a:chOff x="4991310" y="2742843"/>
            <a:chExt cx="1859557" cy="1387673"/>
          </a:xfrm>
        </p:grpSpPr>
        <p:sp>
          <p:nvSpPr>
            <p:cNvPr id="36" name="任意多边形 24">
              <a:extLst>
                <a:ext uri="{FF2B5EF4-FFF2-40B4-BE49-F238E27FC236}">
                  <a16:creationId xmlns:a16="http://schemas.microsoft.com/office/drawing/2014/main" id="{9CF7EEA7-2BC6-4E80-9439-323428C4BC04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5227252" y="2506901"/>
              <a:ext cx="1387673" cy="1859557"/>
            </a:xfrm>
            <a:custGeom>
              <a:avLst/>
              <a:gdLst>
                <a:gd name="T0" fmla="*/ 881353 w 1762708"/>
                <a:gd name="T1" fmla="*/ 0 h 2331146"/>
                <a:gd name="T2" fmla="*/ 881354 w 1762708"/>
                <a:gd name="T3" fmla="*/ 0 h 2331146"/>
                <a:gd name="T4" fmla="*/ 881354 w 1762708"/>
                <a:gd name="T5" fmla="*/ 0 h 2331146"/>
                <a:gd name="T6" fmla="*/ 1762708 w 1762708"/>
                <a:gd name="T7" fmla="*/ 881354 h 2331146"/>
                <a:gd name="T8" fmla="*/ 1374127 w 1762708"/>
                <a:gd name="T9" fmla="*/ 1612187 h 2331146"/>
                <a:gd name="T10" fmla="*/ 1372283 w 1762708"/>
                <a:gd name="T11" fmla="*/ 1613188 h 2331146"/>
                <a:gd name="T12" fmla="*/ 1372283 w 1762708"/>
                <a:gd name="T13" fmla="*/ 1855121 h 2331146"/>
                <a:gd name="T14" fmla="*/ 1503445 w 1762708"/>
                <a:gd name="T15" fmla="*/ 1855121 h 2331146"/>
                <a:gd name="T16" fmla="*/ 881353 w 1762708"/>
                <a:gd name="T17" fmla="*/ 2331146 h 2331146"/>
                <a:gd name="T18" fmla="*/ 259261 w 1762708"/>
                <a:gd name="T19" fmla="*/ 1855121 h 2331146"/>
                <a:gd name="T20" fmla="*/ 390423 w 1762708"/>
                <a:gd name="T21" fmla="*/ 1855121 h 2331146"/>
                <a:gd name="T22" fmla="*/ 390423 w 1762708"/>
                <a:gd name="T23" fmla="*/ 1613187 h 2331146"/>
                <a:gd name="T24" fmla="*/ 388581 w 1762708"/>
                <a:gd name="T25" fmla="*/ 1612187 h 2331146"/>
                <a:gd name="T26" fmla="*/ 0 w 1762708"/>
                <a:gd name="T27" fmla="*/ 881354 h 2331146"/>
                <a:gd name="T28" fmla="*/ 703731 w 1762708"/>
                <a:gd name="T29" fmla="*/ 17906 h 2331146"/>
                <a:gd name="T30" fmla="*/ 717461 w 1762708"/>
                <a:gd name="T31" fmla="*/ 16522 h 2331146"/>
                <a:gd name="T32" fmla="*/ 717462 w 1762708"/>
                <a:gd name="T33" fmla="*/ 16522 h 2331146"/>
                <a:gd name="T34" fmla="*/ 881353 w 1762708"/>
                <a:gd name="T35" fmla="*/ 0 h 23311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2708" h="2331146">
                  <a:moveTo>
                    <a:pt x="881353" y="0"/>
                  </a:moveTo>
                  <a:lnTo>
                    <a:pt x="881354" y="0"/>
                  </a:lnTo>
                  <a:cubicBezTo>
                    <a:pt x="1368112" y="0"/>
                    <a:pt x="1762708" y="394596"/>
                    <a:pt x="1762708" y="881354"/>
                  </a:cubicBezTo>
                  <a:cubicBezTo>
                    <a:pt x="1762708" y="1185578"/>
                    <a:pt x="1608569" y="1453801"/>
                    <a:pt x="1374127" y="1612187"/>
                  </a:cubicBezTo>
                  <a:lnTo>
                    <a:pt x="1372283" y="1613188"/>
                  </a:lnTo>
                  <a:lnTo>
                    <a:pt x="1372283" y="1855121"/>
                  </a:lnTo>
                  <a:lnTo>
                    <a:pt x="1503445" y="1855121"/>
                  </a:lnTo>
                  <a:lnTo>
                    <a:pt x="881353" y="2331146"/>
                  </a:lnTo>
                  <a:lnTo>
                    <a:pt x="259261" y="1855121"/>
                  </a:lnTo>
                  <a:lnTo>
                    <a:pt x="390423" y="1855121"/>
                  </a:lnTo>
                  <a:lnTo>
                    <a:pt x="390423" y="1613187"/>
                  </a:lnTo>
                  <a:lnTo>
                    <a:pt x="388581" y="1612187"/>
                  </a:lnTo>
                  <a:cubicBezTo>
                    <a:pt x="154139" y="1453801"/>
                    <a:pt x="0" y="1185578"/>
                    <a:pt x="0" y="881354"/>
                  </a:cubicBezTo>
                  <a:cubicBezTo>
                    <a:pt x="0" y="455441"/>
                    <a:pt x="302113" y="100089"/>
                    <a:pt x="703731" y="17906"/>
                  </a:cubicBezTo>
                  <a:lnTo>
                    <a:pt x="717461" y="16522"/>
                  </a:lnTo>
                  <a:lnTo>
                    <a:pt x="717462" y="16522"/>
                  </a:lnTo>
                  <a:cubicBezTo>
                    <a:pt x="770400" y="5689"/>
                    <a:pt x="825213" y="0"/>
                    <a:pt x="8813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lIns="68271" tIns="34136" rIns="68271" bIns="34136"/>
            <a:lstStyle/>
            <a:p>
              <a:endParaRPr lang="zh-CN" altLang="en-US" sz="127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7DF0F87-B394-4257-B35F-16064705BA5E}"/>
                </a:ext>
              </a:extLst>
            </p:cNvPr>
            <p:cNvSpPr/>
            <p:nvPr/>
          </p:nvSpPr>
          <p:spPr>
            <a:xfrm>
              <a:off x="5164851" y="2907053"/>
              <a:ext cx="1072788" cy="105947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FA7E5F6-31D6-4DC8-B109-A513DB34A897}"/>
                </a:ext>
              </a:extLst>
            </p:cNvPr>
            <p:cNvSpPr txBox="1"/>
            <p:nvPr/>
          </p:nvSpPr>
          <p:spPr>
            <a:xfrm>
              <a:off x="5390225" y="3020378"/>
              <a:ext cx="574370" cy="904314"/>
            </a:xfrm>
            <a:prstGeom prst="rect">
              <a:avLst/>
            </a:prstGeom>
            <a:noFill/>
          </p:spPr>
          <p:txBody>
            <a:bodyPr wrap="none" lIns="68271" tIns="34136" rIns="68271" bIns="34136">
              <a:spAutoFit/>
            </a:bodyPr>
            <a:lstStyle/>
            <a:p>
              <a:pPr algn="ctr">
                <a:defRPr/>
              </a:pPr>
              <a:r>
                <a:rPr lang="en-US" altLang="zh-CN" sz="150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STEP</a:t>
              </a:r>
            </a:p>
            <a:p>
              <a:pPr algn="ctr">
                <a:defRPr/>
              </a:pPr>
              <a:r>
                <a:rPr lang="en-US" altLang="zh-CN" sz="357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-</a:t>
              </a:r>
              <a:endParaRPr lang="zh-CN" altLang="en-US" sz="3574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291E12B-B73B-422E-8AEB-A17EC193B30B}"/>
              </a:ext>
            </a:extLst>
          </p:cNvPr>
          <p:cNvGrpSpPr/>
          <p:nvPr/>
        </p:nvGrpSpPr>
        <p:grpSpPr>
          <a:xfrm>
            <a:off x="6536532" y="2611730"/>
            <a:ext cx="1747837" cy="1305192"/>
            <a:chOff x="6949604" y="2742843"/>
            <a:chExt cx="1858291" cy="1387673"/>
          </a:xfrm>
        </p:grpSpPr>
        <p:sp>
          <p:nvSpPr>
            <p:cNvPr id="40" name="任意多边形 27">
              <a:extLst>
                <a:ext uri="{FF2B5EF4-FFF2-40B4-BE49-F238E27FC236}">
                  <a16:creationId xmlns:a16="http://schemas.microsoft.com/office/drawing/2014/main" id="{70DE9CCD-9D90-44A2-A766-076E94432FC8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7184913" y="2507534"/>
              <a:ext cx="1387673" cy="1858291"/>
            </a:xfrm>
            <a:custGeom>
              <a:avLst/>
              <a:gdLst>
                <a:gd name="T0" fmla="*/ 881353 w 1762708"/>
                <a:gd name="T1" fmla="*/ 0 h 2331146"/>
                <a:gd name="T2" fmla="*/ 881354 w 1762708"/>
                <a:gd name="T3" fmla="*/ 0 h 2331146"/>
                <a:gd name="T4" fmla="*/ 881354 w 1762708"/>
                <a:gd name="T5" fmla="*/ 0 h 2331146"/>
                <a:gd name="T6" fmla="*/ 1762708 w 1762708"/>
                <a:gd name="T7" fmla="*/ 881354 h 2331146"/>
                <a:gd name="T8" fmla="*/ 1374127 w 1762708"/>
                <a:gd name="T9" fmla="*/ 1612187 h 2331146"/>
                <a:gd name="T10" fmla="*/ 1372283 w 1762708"/>
                <a:gd name="T11" fmla="*/ 1613188 h 2331146"/>
                <a:gd name="T12" fmla="*/ 1372283 w 1762708"/>
                <a:gd name="T13" fmla="*/ 1855121 h 2331146"/>
                <a:gd name="T14" fmla="*/ 1503445 w 1762708"/>
                <a:gd name="T15" fmla="*/ 1855121 h 2331146"/>
                <a:gd name="T16" fmla="*/ 881353 w 1762708"/>
                <a:gd name="T17" fmla="*/ 2331146 h 2331146"/>
                <a:gd name="T18" fmla="*/ 259261 w 1762708"/>
                <a:gd name="T19" fmla="*/ 1855121 h 2331146"/>
                <a:gd name="T20" fmla="*/ 390423 w 1762708"/>
                <a:gd name="T21" fmla="*/ 1855121 h 2331146"/>
                <a:gd name="T22" fmla="*/ 390423 w 1762708"/>
                <a:gd name="T23" fmla="*/ 1613187 h 2331146"/>
                <a:gd name="T24" fmla="*/ 388581 w 1762708"/>
                <a:gd name="T25" fmla="*/ 1612187 h 2331146"/>
                <a:gd name="T26" fmla="*/ 0 w 1762708"/>
                <a:gd name="T27" fmla="*/ 881354 h 2331146"/>
                <a:gd name="T28" fmla="*/ 703731 w 1762708"/>
                <a:gd name="T29" fmla="*/ 17906 h 2331146"/>
                <a:gd name="T30" fmla="*/ 717461 w 1762708"/>
                <a:gd name="T31" fmla="*/ 16522 h 2331146"/>
                <a:gd name="T32" fmla="*/ 717462 w 1762708"/>
                <a:gd name="T33" fmla="*/ 16522 h 2331146"/>
                <a:gd name="T34" fmla="*/ 881353 w 1762708"/>
                <a:gd name="T35" fmla="*/ 0 h 23311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762708" h="2331146">
                  <a:moveTo>
                    <a:pt x="881353" y="0"/>
                  </a:moveTo>
                  <a:lnTo>
                    <a:pt x="881354" y="0"/>
                  </a:lnTo>
                  <a:cubicBezTo>
                    <a:pt x="1368112" y="0"/>
                    <a:pt x="1762708" y="394596"/>
                    <a:pt x="1762708" y="881354"/>
                  </a:cubicBezTo>
                  <a:cubicBezTo>
                    <a:pt x="1762708" y="1185578"/>
                    <a:pt x="1608569" y="1453801"/>
                    <a:pt x="1374127" y="1612187"/>
                  </a:cubicBezTo>
                  <a:lnTo>
                    <a:pt x="1372283" y="1613188"/>
                  </a:lnTo>
                  <a:lnTo>
                    <a:pt x="1372283" y="1855121"/>
                  </a:lnTo>
                  <a:lnTo>
                    <a:pt x="1503445" y="1855121"/>
                  </a:lnTo>
                  <a:lnTo>
                    <a:pt x="881353" y="2331146"/>
                  </a:lnTo>
                  <a:lnTo>
                    <a:pt x="259261" y="1855121"/>
                  </a:lnTo>
                  <a:lnTo>
                    <a:pt x="390423" y="1855121"/>
                  </a:lnTo>
                  <a:lnTo>
                    <a:pt x="390423" y="1613187"/>
                  </a:lnTo>
                  <a:lnTo>
                    <a:pt x="388581" y="1612187"/>
                  </a:lnTo>
                  <a:cubicBezTo>
                    <a:pt x="154139" y="1453801"/>
                    <a:pt x="0" y="1185578"/>
                    <a:pt x="0" y="881354"/>
                  </a:cubicBezTo>
                  <a:cubicBezTo>
                    <a:pt x="0" y="455441"/>
                    <a:pt x="302113" y="100089"/>
                    <a:pt x="703731" y="17906"/>
                  </a:cubicBezTo>
                  <a:lnTo>
                    <a:pt x="717461" y="16522"/>
                  </a:lnTo>
                  <a:lnTo>
                    <a:pt x="717462" y="16522"/>
                  </a:lnTo>
                  <a:cubicBezTo>
                    <a:pt x="770400" y="5689"/>
                    <a:pt x="825213" y="0"/>
                    <a:pt x="8813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lIns="68271" tIns="34136" rIns="68271" bIns="34136"/>
            <a:lstStyle/>
            <a:p>
              <a:endParaRPr lang="zh-CN" altLang="en-US" sz="127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EC14E474-B554-4F14-9B6D-ACD332753FD8}"/>
                </a:ext>
              </a:extLst>
            </p:cNvPr>
            <p:cNvSpPr/>
            <p:nvPr/>
          </p:nvSpPr>
          <p:spPr>
            <a:xfrm>
              <a:off x="7122123" y="2907053"/>
              <a:ext cx="1072788" cy="105947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5EBBC0F-60EA-488D-A51C-79F434CEA95A}"/>
                </a:ext>
              </a:extLst>
            </p:cNvPr>
            <p:cNvSpPr txBox="1"/>
            <p:nvPr/>
          </p:nvSpPr>
          <p:spPr>
            <a:xfrm>
              <a:off x="7318106" y="3020378"/>
              <a:ext cx="668105" cy="904314"/>
            </a:xfrm>
            <a:prstGeom prst="rect">
              <a:avLst/>
            </a:prstGeom>
            <a:noFill/>
          </p:spPr>
          <p:txBody>
            <a:bodyPr wrap="none" lIns="68271" tIns="34136" rIns="68271" bIns="34136">
              <a:spAutoFit/>
            </a:bodyPr>
            <a:lstStyle/>
            <a:p>
              <a:pPr algn="ctr">
                <a:defRPr/>
              </a:pPr>
              <a:r>
                <a:rPr lang="en-US" altLang="zh-CN" sz="1505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STEP</a:t>
              </a:r>
            </a:p>
            <a:p>
              <a:pPr algn="ctr">
                <a:defRPr/>
              </a:pPr>
              <a:r>
                <a:rPr lang="en-US" altLang="zh-CN" sz="3574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50</a:t>
              </a:r>
              <a:endParaRPr lang="zh-CN" altLang="en-US" sz="3574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98">
            <a:extLst>
              <a:ext uri="{FF2B5EF4-FFF2-40B4-BE49-F238E27FC236}">
                <a16:creationId xmlns:a16="http://schemas.microsoft.com/office/drawing/2014/main" id="{FB875DA3-4462-4951-A38F-2652FE58CCA7}"/>
              </a:ext>
            </a:extLst>
          </p:cNvPr>
          <p:cNvGrpSpPr>
            <a:grpSpLocks/>
          </p:cNvGrpSpPr>
          <p:nvPr/>
        </p:nvGrpSpPr>
        <p:grpSpPr bwMode="auto">
          <a:xfrm>
            <a:off x="1050146" y="1676623"/>
            <a:ext cx="1804988" cy="627879"/>
            <a:chOff x="3508035" y="4207856"/>
            <a:chExt cx="2407376" cy="848022"/>
          </a:xfrm>
        </p:grpSpPr>
        <p:sp>
          <p:nvSpPr>
            <p:cNvPr id="47" name="矩形 47">
              <a:extLst>
                <a:ext uri="{FF2B5EF4-FFF2-40B4-BE49-F238E27FC236}">
                  <a16:creationId xmlns:a16="http://schemas.microsoft.com/office/drawing/2014/main" id="{09C56BE1-18D1-4F70-A5C8-B37D4FB6A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716054"/>
              <a:ext cx="2407376" cy="3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公元</a:t>
              </a:r>
              <a:r>
                <a:rPr lang="en-US" altLang="zh-CN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1644</a:t>
              </a: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年张献忠攻入四川</a:t>
              </a:r>
              <a:endParaRPr lang="en-US" sz="1035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48" name="文本框 48">
              <a:extLst>
                <a:ext uri="{FF2B5EF4-FFF2-40B4-BE49-F238E27FC236}">
                  <a16:creationId xmlns:a16="http://schemas.microsoft.com/office/drawing/2014/main" id="{4AFF12C8-9703-409D-9B95-1DD602CCE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207856"/>
              <a:ext cx="2170974" cy="51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88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崇祯十七年</a:t>
              </a:r>
            </a:p>
          </p:txBody>
        </p:sp>
      </p:grpSp>
      <p:grpSp>
        <p:nvGrpSpPr>
          <p:cNvPr id="49" name="组合 98">
            <a:extLst>
              <a:ext uri="{FF2B5EF4-FFF2-40B4-BE49-F238E27FC236}">
                <a16:creationId xmlns:a16="http://schemas.microsoft.com/office/drawing/2014/main" id="{2B9FDF82-2058-4327-B5C6-8CE10DD7CF7B}"/>
              </a:ext>
            </a:extLst>
          </p:cNvPr>
          <p:cNvGrpSpPr>
            <a:grpSpLocks/>
          </p:cNvGrpSpPr>
          <p:nvPr/>
        </p:nvGrpSpPr>
        <p:grpSpPr bwMode="auto">
          <a:xfrm>
            <a:off x="2882441" y="1676623"/>
            <a:ext cx="1804988" cy="627879"/>
            <a:chOff x="3508035" y="4207856"/>
            <a:chExt cx="2407376" cy="848022"/>
          </a:xfrm>
        </p:grpSpPr>
        <p:sp>
          <p:nvSpPr>
            <p:cNvPr id="50" name="矩形 47">
              <a:extLst>
                <a:ext uri="{FF2B5EF4-FFF2-40B4-BE49-F238E27FC236}">
                  <a16:creationId xmlns:a16="http://schemas.microsoft.com/office/drawing/2014/main" id="{AD93BFA6-0673-416F-A7C9-6C92E55B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716054"/>
              <a:ext cx="2407376" cy="3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公元</a:t>
              </a:r>
              <a:r>
                <a:rPr lang="en-US" altLang="zh-CN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1646</a:t>
              </a: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年清军攻入四川</a:t>
              </a:r>
              <a:endParaRPr lang="en-US" sz="1035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1" name="文本框 48">
              <a:extLst>
                <a:ext uri="{FF2B5EF4-FFF2-40B4-BE49-F238E27FC236}">
                  <a16:creationId xmlns:a16="http://schemas.microsoft.com/office/drawing/2014/main" id="{C4B3550C-D904-4C7B-B77D-28DF3B406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207856"/>
              <a:ext cx="1819824" cy="51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8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顺治三年</a:t>
              </a:r>
            </a:p>
          </p:txBody>
        </p:sp>
      </p:grpSp>
      <p:grpSp>
        <p:nvGrpSpPr>
          <p:cNvPr id="52" name="组合 98">
            <a:extLst>
              <a:ext uri="{FF2B5EF4-FFF2-40B4-BE49-F238E27FC236}">
                <a16:creationId xmlns:a16="http://schemas.microsoft.com/office/drawing/2014/main" id="{60262C67-F982-4524-8A77-153683FA72CF}"/>
              </a:ext>
            </a:extLst>
          </p:cNvPr>
          <p:cNvGrpSpPr>
            <a:grpSpLocks/>
          </p:cNvGrpSpPr>
          <p:nvPr/>
        </p:nvGrpSpPr>
        <p:grpSpPr bwMode="auto">
          <a:xfrm>
            <a:off x="4721991" y="1676623"/>
            <a:ext cx="1976805" cy="787154"/>
            <a:chOff x="3508035" y="4207856"/>
            <a:chExt cx="2407376" cy="1063141"/>
          </a:xfrm>
        </p:grpSpPr>
        <p:sp>
          <p:nvSpPr>
            <p:cNvPr id="53" name="矩形 47">
              <a:extLst>
                <a:ext uri="{FF2B5EF4-FFF2-40B4-BE49-F238E27FC236}">
                  <a16:creationId xmlns:a16="http://schemas.microsoft.com/office/drawing/2014/main" id="{5D6A3832-80CC-41A8-BD48-B034F79F1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716054"/>
              <a:ext cx="2407376" cy="554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公元</a:t>
              </a:r>
              <a:r>
                <a:rPr lang="en-US" altLang="zh-CN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1647</a:t>
              </a: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年张献忠被清军击杀</a:t>
              </a:r>
              <a:endParaRPr lang="en-US" sz="1035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4" name="文本框 48">
              <a:extLst>
                <a:ext uri="{FF2B5EF4-FFF2-40B4-BE49-F238E27FC236}">
                  <a16:creationId xmlns:a16="http://schemas.microsoft.com/office/drawing/2014/main" id="{2E7729FF-0304-4D03-8DA5-AB4D91006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207856"/>
              <a:ext cx="1819824" cy="51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8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顺治四年</a:t>
              </a:r>
            </a:p>
          </p:txBody>
        </p:sp>
      </p:grpSp>
      <p:grpSp>
        <p:nvGrpSpPr>
          <p:cNvPr id="57" name="组合 98">
            <a:extLst>
              <a:ext uri="{FF2B5EF4-FFF2-40B4-BE49-F238E27FC236}">
                <a16:creationId xmlns:a16="http://schemas.microsoft.com/office/drawing/2014/main" id="{916EC31C-02F9-4BDE-AD3E-311BDF2BA31D}"/>
              </a:ext>
            </a:extLst>
          </p:cNvPr>
          <p:cNvGrpSpPr>
            <a:grpSpLocks/>
          </p:cNvGrpSpPr>
          <p:nvPr/>
        </p:nvGrpSpPr>
        <p:grpSpPr bwMode="auto">
          <a:xfrm>
            <a:off x="6633212" y="1676623"/>
            <a:ext cx="1976805" cy="627879"/>
            <a:chOff x="3508035" y="4207856"/>
            <a:chExt cx="2407376" cy="848022"/>
          </a:xfrm>
        </p:grpSpPr>
        <p:sp>
          <p:nvSpPr>
            <p:cNvPr id="58" name="矩形 47">
              <a:extLst>
                <a:ext uri="{FF2B5EF4-FFF2-40B4-BE49-F238E27FC236}">
                  <a16:creationId xmlns:a16="http://schemas.microsoft.com/office/drawing/2014/main" id="{255B5F62-9F9C-4800-B47A-D3D7106F47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716054"/>
              <a:ext cx="2407376" cy="33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公元</a:t>
              </a:r>
              <a:r>
                <a:rPr lang="en-US" altLang="zh-CN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1684</a:t>
              </a:r>
              <a:r>
                <a:rPr lang="zh-CN" altLang="en-US" sz="1035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年清军平定四川</a:t>
              </a:r>
              <a:endParaRPr lang="en-US" sz="1035" dirty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59" name="文本框 48">
              <a:extLst>
                <a:ext uri="{FF2B5EF4-FFF2-40B4-BE49-F238E27FC236}">
                  <a16:creationId xmlns:a16="http://schemas.microsoft.com/office/drawing/2014/main" id="{6ED00CC5-FF0E-4F54-A974-A850B25A4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035" y="4207856"/>
              <a:ext cx="1819825" cy="515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88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康熙廿三年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3772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五边形 67"/>
            <p:cNvSpPr/>
            <p:nvPr userDrawn="1"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6" name="五边形 65"/>
            <p:cNvSpPr/>
            <p:nvPr userDrawn="1"/>
          </p:nvSpPr>
          <p:spPr>
            <a:xfrm rot="5400000">
              <a:off x="2146738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4" name="五边形 63"/>
            <p:cNvSpPr/>
            <p:nvPr userDrawn="1"/>
          </p:nvSpPr>
          <p:spPr>
            <a:xfrm rot="5400000">
              <a:off x="3627483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30177" y="133543"/>
            <a:ext cx="1944033" cy="440233"/>
            <a:chOff x="121344" y="72044"/>
            <a:chExt cx="2066885" cy="468053"/>
          </a:xfrm>
        </p:grpSpPr>
        <p:sp>
          <p:nvSpPr>
            <p:cNvPr id="71" name="五边形 70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2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④历史研究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ADFC64D-81D9-4BFB-A8E3-A89AAAE04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265" y="718462"/>
            <a:ext cx="6481470" cy="4144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450CAA-D047-4BC9-9991-6920BA5BD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2344" y="718462"/>
            <a:ext cx="3388286" cy="43573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899788-BF37-40E9-9F23-CD6E303D5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681" y="863148"/>
            <a:ext cx="3087611" cy="41444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28FF9D-9360-4F93-B0E4-64AEAC14A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1265" y="1117826"/>
            <a:ext cx="2847975" cy="303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6FA858-CF51-4DB4-8218-D6D43AC0D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5982" y="1095375"/>
            <a:ext cx="2847974" cy="31757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65A953-0D1E-414D-BCAF-6F885D9A7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14" y="698161"/>
            <a:ext cx="4829032" cy="3970225"/>
          </a:xfrm>
          <a:prstGeom prst="rect">
            <a:avLst/>
          </a:prstGeom>
        </p:spPr>
      </p:pic>
      <p:pic>
        <p:nvPicPr>
          <p:cNvPr id="2052" name="Picture 4" descr="å¨å«å®è¡æçå°å··å­éï¼ä¹å±±äººæµçæ³ªåå®äºéµéµé¸¡ï¼">
            <a:extLst>
              <a:ext uri="{FF2B5EF4-FFF2-40B4-BE49-F238E27FC236}">
                <a16:creationId xmlns:a16="http://schemas.microsoft.com/office/drawing/2014/main" id="{2B3D2827-4F17-45C0-8A48-B7491FE0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790" y="1357581"/>
            <a:ext cx="1910774" cy="28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å¨å«å®è¡æçå°å··å­éï¼ä¹å±±äººæµçæ³ªåå®äºéµéµé¸¡ï¼">
            <a:extLst>
              <a:ext uri="{FF2B5EF4-FFF2-40B4-BE49-F238E27FC236}">
                <a16:creationId xmlns:a16="http://schemas.microsoft.com/office/drawing/2014/main" id="{F53C7985-0EBD-4FD4-AB1D-F3B50CF22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128" y="1344655"/>
            <a:ext cx="4829032" cy="286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å¨å«å®è¡æçå°å··å­éï¼ä¹å±±äººæµçæ³ªåå®äºéµéµé¸¡ï¼">
            <a:extLst>
              <a:ext uri="{FF2B5EF4-FFF2-40B4-BE49-F238E27FC236}">
                <a16:creationId xmlns:a16="http://schemas.microsoft.com/office/drawing/2014/main" id="{DAD29F62-A698-4106-9FBD-6F01679EF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8" y="1347363"/>
            <a:ext cx="1815510" cy="286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9338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2700"/>
            <a:ext cx="9144000" cy="5156200"/>
          </a:xfrm>
          <a:prstGeom prst="rect">
            <a:avLst/>
          </a:prstGeom>
        </p:spPr>
      </p:pic>
      <p:sp>
        <p:nvSpPr>
          <p:cNvPr id="5" name="剪去对角的矩形 4"/>
          <p:cNvSpPr/>
          <p:nvPr/>
        </p:nvSpPr>
        <p:spPr>
          <a:xfrm>
            <a:off x="4318000" y="2247900"/>
            <a:ext cx="4825999" cy="2146300"/>
          </a:xfrm>
          <a:prstGeom prst="snip2DiagRect">
            <a:avLst/>
          </a:prstGeom>
          <a:solidFill>
            <a:srgbClr val="F8962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70399" y="25781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表演结束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70399" y="3435350"/>
            <a:ext cx="4031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如果想变得有钱，更有钱，请鼓掌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70399" y="2945170"/>
            <a:ext cx="4690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感谢您的观看 </a:t>
            </a:r>
            <a:r>
              <a:rPr lang="en-US" altLang="zh-CN" sz="2800" b="1" dirty="0">
                <a:latin typeface="+mj-ea"/>
                <a:ea typeface="+mj-ea"/>
              </a:rPr>
              <a:t>THANK YOU</a:t>
            </a:r>
            <a:endParaRPr lang="zh-CN" altLang="en-US" sz="2800" b="1" dirty="0"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8000" y="1828860"/>
            <a:ext cx="2324100" cy="457200"/>
          </a:xfrm>
          <a:custGeom>
            <a:avLst/>
            <a:gdLst>
              <a:gd name="connsiteX0" fmla="*/ 0 w 2222500"/>
              <a:gd name="connsiteY0" fmla="*/ 0 h 457200"/>
              <a:gd name="connsiteX1" fmla="*/ 2222500 w 2222500"/>
              <a:gd name="connsiteY1" fmla="*/ 0 h 457200"/>
              <a:gd name="connsiteX2" fmla="*/ 2222500 w 2222500"/>
              <a:gd name="connsiteY2" fmla="*/ 457200 h 457200"/>
              <a:gd name="connsiteX3" fmla="*/ 0 w 2222500"/>
              <a:gd name="connsiteY3" fmla="*/ 457200 h 457200"/>
              <a:gd name="connsiteX4" fmla="*/ 0 w 2222500"/>
              <a:gd name="connsiteY4" fmla="*/ 0 h 457200"/>
              <a:gd name="connsiteX0" fmla="*/ 0 w 2222500"/>
              <a:gd name="connsiteY0" fmla="*/ 0 h 457200"/>
              <a:gd name="connsiteX1" fmla="*/ 1993900 w 2222500"/>
              <a:gd name="connsiteY1" fmla="*/ 0 h 457200"/>
              <a:gd name="connsiteX2" fmla="*/ 2222500 w 2222500"/>
              <a:gd name="connsiteY2" fmla="*/ 457200 h 457200"/>
              <a:gd name="connsiteX3" fmla="*/ 0 w 2222500"/>
              <a:gd name="connsiteY3" fmla="*/ 457200 h 457200"/>
              <a:gd name="connsiteX4" fmla="*/ 0 w 22225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500" h="457200">
                <a:moveTo>
                  <a:pt x="0" y="0"/>
                </a:moveTo>
                <a:lnTo>
                  <a:pt x="1993900" y="0"/>
                </a:lnTo>
                <a:lnTo>
                  <a:pt x="22225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8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+mn-ea"/>
              </a:rPr>
              <a:t>Become rich</a:t>
            </a:r>
            <a:endParaRPr lang="zh-CN" altLang="en-US" sz="1800" dirty="0">
              <a:latin typeface="+mn-ea"/>
            </a:endParaRPr>
          </a:p>
        </p:txBody>
      </p:sp>
      <p:grpSp>
        <p:nvGrpSpPr>
          <p:cNvPr id="17" name="组合 23"/>
          <p:cNvGrpSpPr>
            <a:grpSpLocks/>
          </p:cNvGrpSpPr>
          <p:nvPr/>
        </p:nvGrpSpPr>
        <p:grpSpPr bwMode="auto">
          <a:xfrm>
            <a:off x="4841225" y="3963630"/>
            <a:ext cx="335962" cy="345654"/>
            <a:chOff x="0" y="0"/>
            <a:chExt cx="495300" cy="509588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7312" y="60325"/>
              <a:ext cx="331787" cy="327025"/>
            </a:xfrm>
            <a:custGeom>
              <a:avLst/>
              <a:gdLst>
                <a:gd name="T0" fmla="*/ 221450 w 427"/>
                <a:gd name="T1" fmla="*/ 125841 h 408"/>
                <a:gd name="T2" fmla="*/ 216788 w 427"/>
                <a:gd name="T3" fmla="*/ 135459 h 408"/>
                <a:gd name="T4" fmla="*/ 216011 w 427"/>
                <a:gd name="T5" fmla="*/ 141871 h 408"/>
                <a:gd name="T6" fmla="*/ 216011 w 427"/>
                <a:gd name="T7" fmla="*/ 153894 h 408"/>
                <a:gd name="T8" fmla="*/ 220673 w 427"/>
                <a:gd name="T9" fmla="*/ 165917 h 408"/>
                <a:gd name="T10" fmla="*/ 223781 w 427"/>
                <a:gd name="T11" fmla="*/ 171528 h 408"/>
                <a:gd name="T12" fmla="*/ 233106 w 427"/>
                <a:gd name="T13" fmla="*/ 179543 h 408"/>
                <a:gd name="T14" fmla="*/ 239322 w 427"/>
                <a:gd name="T15" fmla="*/ 182749 h 408"/>
                <a:gd name="T16" fmla="*/ 252531 w 427"/>
                <a:gd name="T17" fmla="*/ 109008 h 408"/>
                <a:gd name="T18" fmla="*/ 236991 w 427"/>
                <a:gd name="T19" fmla="*/ 112214 h 408"/>
                <a:gd name="T20" fmla="*/ 228444 w 427"/>
                <a:gd name="T21" fmla="*/ 117825 h 408"/>
                <a:gd name="T22" fmla="*/ 224558 w 427"/>
                <a:gd name="T23" fmla="*/ 121833 h 408"/>
                <a:gd name="T24" fmla="*/ 202802 w 427"/>
                <a:gd name="T25" fmla="*/ 37672 h 408"/>
                <a:gd name="T26" fmla="*/ 165505 w 427"/>
                <a:gd name="T27" fmla="*/ 76146 h 408"/>
                <a:gd name="T28" fmla="*/ 200471 w 427"/>
                <a:gd name="T29" fmla="*/ 153894 h 408"/>
                <a:gd name="T30" fmla="*/ 200471 w 427"/>
                <a:gd name="T31" fmla="*/ 138665 h 408"/>
                <a:gd name="T32" fmla="*/ 189593 w 427"/>
                <a:gd name="T33" fmla="*/ 83359 h 408"/>
                <a:gd name="T34" fmla="*/ 131316 w 427"/>
                <a:gd name="T35" fmla="*/ 146680 h 408"/>
                <a:gd name="T36" fmla="*/ 165505 w 427"/>
                <a:gd name="T37" fmla="*/ 215612 h 408"/>
                <a:gd name="T38" fmla="*/ 149188 w 427"/>
                <a:gd name="T39" fmla="*/ 218017 h 408"/>
                <a:gd name="T40" fmla="*/ 140640 w 427"/>
                <a:gd name="T41" fmla="*/ 208398 h 408"/>
                <a:gd name="T42" fmla="*/ 135201 w 427"/>
                <a:gd name="T43" fmla="*/ 203589 h 408"/>
                <a:gd name="T44" fmla="*/ 112668 w 427"/>
                <a:gd name="T45" fmla="*/ 193971 h 408"/>
                <a:gd name="T46" fmla="*/ 103343 w 427"/>
                <a:gd name="T47" fmla="*/ 193169 h 408"/>
                <a:gd name="T48" fmla="*/ 0 w 427"/>
                <a:gd name="T49" fmla="*/ 327025 h 408"/>
                <a:gd name="T50" fmla="*/ 43513 w 427"/>
                <a:gd name="T51" fmla="*/ 247673 h 408"/>
                <a:gd name="T52" fmla="*/ 113445 w 427"/>
                <a:gd name="T53" fmla="*/ 247673 h 408"/>
                <a:gd name="T54" fmla="*/ 158512 w 427"/>
                <a:gd name="T55" fmla="*/ 327025 h 408"/>
                <a:gd name="T56" fmla="*/ 149188 w 427"/>
                <a:gd name="T57" fmla="*/ 218017 h 408"/>
                <a:gd name="T58" fmla="*/ 228444 w 427"/>
                <a:gd name="T59" fmla="*/ 193169 h 408"/>
                <a:gd name="T60" fmla="*/ 218342 w 427"/>
                <a:gd name="T61" fmla="*/ 193971 h 408"/>
                <a:gd name="T62" fmla="*/ 190370 w 427"/>
                <a:gd name="T63" fmla="*/ 208398 h 408"/>
                <a:gd name="T64" fmla="*/ 186484 w 427"/>
                <a:gd name="T65" fmla="*/ 213207 h 408"/>
                <a:gd name="T66" fmla="*/ 205133 w 427"/>
                <a:gd name="T67" fmla="*/ 327025 h 408"/>
                <a:gd name="T68" fmla="*/ 216788 w 427"/>
                <a:gd name="T69" fmla="*/ 327025 h 408"/>
                <a:gd name="T70" fmla="*/ 298375 w 427"/>
                <a:gd name="T71" fmla="*/ 247673 h 408"/>
                <a:gd name="T72" fmla="*/ 331787 w 427"/>
                <a:gd name="T73" fmla="*/ 250879 h 408"/>
                <a:gd name="T74" fmla="*/ 79256 w 427"/>
                <a:gd name="T75" fmla="*/ 185154 h 408"/>
                <a:gd name="T76" fmla="*/ 97904 w 427"/>
                <a:gd name="T77" fmla="*/ 179543 h 408"/>
                <a:gd name="T78" fmla="*/ 103343 w 427"/>
                <a:gd name="T79" fmla="*/ 176337 h 408"/>
                <a:gd name="T80" fmla="*/ 113445 w 427"/>
                <a:gd name="T81" fmla="*/ 160306 h 408"/>
                <a:gd name="T82" fmla="*/ 115776 w 427"/>
                <a:gd name="T83" fmla="*/ 153093 h 408"/>
                <a:gd name="T84" fmla="*/ 115776 w 427"/>
                <a:gd name="T85" fmla="*/ 140268 h 408"/>
                <a:gd name="T86" fmla="*/ 112668 w 427"/>
                <a:gd name="T87" fmla="*/ 131451 h 408"/>
                <a:gd name="T88" fmla="*/ 110337 w 427"/>
                <a:gd name="T89" fmla="*/ 125841 h 408"/>
                <a:gd name="T90" fmla="*/ 103343 w 427"/>
                <a:gd name="T91" fmla="*/ 117825 h 408"/>
                <a:gd name="T92" fmla="*/ 97904 w 427"/>
                <a:gd name="T93" fmla="*/ 114619 h 408"/>
                <a:gd name="T94" fmla="*/ 79256 w 427"/>
                <a:gd name="T95" fmla="*/ 109008 h 4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组合 35"/>
          <p:cNvGrpSpPr>
            <a:grpSpLocks/>
          </p:cNvGrpSpPr>
          <p:nvPr/>
        </p:nvGrpSpPr>
        <p:grpSpPr bwMode="auto">
          <a:xfrm>
            <a:off x="5457175" y="3963630"/>
            <a:ext cx="335962" cy="345654"/>
            <a:chOff x="0" y="0"/>
            <a:chExt cx="495300" cy="509588"/>
          </a:xfrm>
        </p:grpSpPr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90487" y="128588"/>
              <a:ext cx="311150" cy="250825"/>
            </a:xfrm>
            <a:custGeom>
              <a:avLst/>
              <a:gdLst>
                <a:gd name="T0" fmla="*/ 114348 w 400"/>
                <a:gd name="T1" fmla="*/ 126615 h 313"/>
                <a:gd name="T2" fmla="*/ 158687 w 400"/>
                <a:gd name="T3" fmla="*/ 103375 h 313"/>
                <a:gd name="T4" fmla="*/ 241919 w 400"/>
                <a:gd name="T5" fmla="*/ 88951 h 313"/>
                <a:gd name="T6" fmla="*/ 265255 w 400"/>
                <a:gd name="T7" fmla="*/ 53691 h 313"/>
                <a:gd name="T8" fmla="*/ 231029 w 400"/>
                <a:gd name="T9" fmla="*/ 77732 h 313"/>
                <a:gd name="T10" fmla="*/ 158687 w 400"/>
                <a:gd name="T11" fmla="*/ 81738 h 313"/>
                <a:gd name="T12" fmla="*/ 311150 w 400"/>
                <a:gd name="T13" fmla="*/ 33657 h 313"/>
                <a:gd name="T14" fmla="*/ 189024 w 400"/>
                <a:gd name="T15" fmla="*/ 12822 h 313"/>
                <a:gd name="T16" fmla="*/ 177356 w 400"/>
                <a:gd name="T17" fmla="*/ 0 h 313"/>
                <a:gd name="T18" fmla="*/ 62230 w 400"/>
                <a:gd name="T19" fmla="*/ 12822 h 313"/>
                <a:gd name="T20" fmla="*/ 70787 w 400"/>
                <a:gd name="T21" fmla="*/ 33657 h 313"/>
                <a:gd name="T22" fmla="*/ 87900 w 400"/>
                <a:gd name="T23" fmla="*/ 56896 h 313"/>
                <a:gd name="T24" fmla="*/ 286258 w 400"/>
                <a:gd name="T25" fmla="*/ 33657 h 313"/>
                <a:gd name="T26" fmla="*/ 143907 w 400"/>
                <a:gd name="T27" fmla="*/ 164278 h 313"/>
                <a:gd name="T28" fmla="*/ 286258 w 400"/>
                <a:gd name="T29" fmla="*/ 171491 h 313"/>
                <a:gd name="T30" fmla="*/ 146241 w 400"/>
                <a:gd name="T31" fmla="*/ 178703 h 313"/>
                <a:gd name="T32" fmla="*/ 147018 w 400"/>
                <a:gd name="T33" fmla="*/ 199538 h 313"/>
                <a:gd name="T34" fmla="*/ 177356 w 400"/>
                <a:gd name="T35" fmla="*/ 249222 h 313"/>
                <a:gd name="T36" fmla="*/ 189024 w 400"/>
                <a:gd name="T37" fmla="*/ 199538 h 313"/>
                <a:gd name="T38" fmla="*/ 245031 w 400"/>
                <a:gd name="T39" fmla="*/ 247620 h 313"/>
                <a:gd name="T40" fmla="*/ 239586 w 400"/>
                <a:gd name="T41" fmla="*/ 199538 h 313"/>
                <a:gd name="T42" fmla="*/ 311150 w 400"/>
                <a:gd name="T43" fmla="*/ 178703 h 313"/>
                <a:gd name="T44" fmla="*/ 303371 w 400"/>
                <a:gd name="T45" fmla="*/ 33657 h 313"/>
                <a:gd name="T46" fmla="*/ 65342 w 400"/>
                <a:gd name="T47" fmla="*/ 129820 h 313"/>
                <a:gd name="T48" fmla="*/ 95679 w 400"/>
                <a:gd name="T49" fmla="*/ 98567 h 313"/>
                <a:gd name="T50" fmla="*/ 35004 w 400"/>
                <a:gd name="T51" fmla="*/ 98567 h 313"/>
                <a:gd name="T52" fmla="*/ 84788 w 400"/>
                <a:gd name="T53" fmla="*/ 136231 h 313"/>
                <a:gd name="T54" fmla="*/ 73120 w 400"/>
                <a:gd name="T55" fmla="*/ 136231 h 313"/>
                <a:gd name="T56" fmla="*/ 76232 w 400"/>
                <a:gd name="T57" fmla="*/ 141840 h 313"/>
                <a:gd name="T58" fmla="*/ 79343 w 400"/>
                <a:gd name="T59" fmla="*/ 213161 h 313"/>
                <a:gd name="T60" fmla="*/ 52118 w 400"/>
                <a:gd name="T61" fmla="*/ 213161 h 313"/>
                <a:gd name="T62" fmla="*/ 55229 w 400"/>
                <a:gd name="T63" fmla="*/ 141840 h 313"/>
                <a:gd name="T64" fmla="*/ 59119 w 400"/>
                <a:gd name="T65" fmla="*/ 136231 h 313"/>
                <a:gd name="T66" fmla="*/ 0 w 400"/>
                <a:gd name="T67" fmla="*/ 182710 h 313"/>
                <a:gd name="T68" fmla="*/ 26448 w 400"/>
                <a:gd name="T69" fmla="*/ 250825 h 313"/>
                <a:gd name="T70" fmla="*/ 35782 w 400"/>
                <a:gd name="T71" fmla="*/ 181107 h 313"/>
                <a:gd name="T72" fmla="*/ 93345 w 400"/>
                <a:gd name="T73" fmla="*/ 250825 h 313"/>
                <a:gd name="T74" fmla="*/ 102680 w 400"/>
                <a:gd name="T75" fmla="*/ 181107 h 313"/>
                <a:gd name="T76" fmla="*/ 129905 w 400"/>
                <a:gd name="T77" fmla="*/ 250825 h 313"/>
                <a:gd name="T78" fmla="*/ 84788 w 400"/>
                <a:gd name="T79" fmla="*/ 136231 h 31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36"/>
          <p:cNvGrpSpPr>
            <a:grpSpLocks/>
          </p:cNvGrpSpPr>
          <p:nvPr/>
        </p:nvGrpSpPr>
        <p:grpSpPr bwMode="auto">
          <a:xfrm>
            <a:off x="6039788" y="3963630"/>
            <a:ext cx="335962" cy="345654"/>
            <a:chOff x="0" y="0"/>
            <a:chExt cx="495300" cy="509588"/>
          </a:xfrm>
        </p:grpSpPr>
        <p:sp>
          <p:nvSpPr>
            <p:cNvPr id="24" name="Oval 11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117475" y="112713"/>
              <a:ext cx="279400" cy="284163"/>
            </a:xfrm>
            <a:custGeom>
              <a:avLst/>
              <a:gdLst>
                <a:gd name="T0" fmla="*/ 252865 w 358"/>
                <a:gd name="T1" fmla="*/ 244941 h 355"/>
                <a:gd name="T2" fmla="*/ 223988 w 358"/>
                <a:gd name="T3" fmla="*/ 244941 h 355"/>
                <a:gd name="T4" fmla="*/ 183405 w 358"/>
                <a:gd name="T5" fmla="*/ 165695 h 355"/>
                <a:gd name="T6" fmla="*/ 178722 w 358"/>
                <a:gd name="T7" fmla="*/ 180904 h 355"/>
                <a:gd name="T8" fmla="*/ 156870 w 358"/>
                <a:gd name="T9" fmla="*/ 198514 h 355"/>
                <a:gd name="T10" fmla="*/ 229451 w 358"/>
                <a:gd name="T11" fmla="*/ 280961 h 355"/>
                <a:gd name="T12" fmla="*/ 275498 w 358"/>
                <a:gd name="T13" fmla="*/ 248943 h 355"/>
                <a:gd name="T14" fmla="*/ 241939 w 358"/>
                <a:gd name="T15" fmla="*/ 212122 h 355"/>
                <a:gd name="T16" fmla="*/ 190429 w 358"/>
                <a:gd name="T17" fmla="*/ 168897 h 355"/>
                <a:gd name="T18" fmla="*/ 100678 w 358"/>
                <a:gd name="T19" fmla="*/ 100858 h 355"/>
                <a:gd name="T20" fmla="*/ 116287 w 358"/>
                <a:gd name="T21" fmla="*/ 96856 h 355"/>
                <a:gd name="T22" fmla="*/ 120189 w 358"/>
                <a:gd name="T23" fmla="*/ 81647 h 355"/>
                <a:gd name="T24" fmla="*/ 124091 w 358"/>
                <a:gd name="T25" fmla="*/ 66438 h 355"/>
                <a:gd name="T26" fmla="*/ 53851 w 358"/>
                <a:gd name="T27" fmla="*/ 6404 h 355"/>
                <a:gd name="T28" fmla="*/ 44485 w 358"/>
                <a:gd name="T29" fmla="*/ 80846 h 355"/>
                <a:gd name="T30" fmla="*/ 0 w 358"/>
                <a:gd name="T31" fmla="*/ 61635 h 355"/>
                <a:gd name="T32" fmla="*/ 82727 w 358"/>
                <a:gd name="T33" fmla="*/ 122470 h 355"/>
                <a:gd name="T34" fmla="*/ 93654 w 358"/>
                <a:gd name="T35" fmla="*/ 108862 h 355"/>
                <a:gd name="T36" fmla="*/ 269254 w 358"/>
                <a:gd name="T37" fmla="*/ 28016 h 355"/>
                <a:gd name="T38" fmla="*/ 231793 w 358"/>
                <a:gd name="T39" fmla="*/ 800 h 355"/>
                <a:gd name="T40" fmla="*/ 131115 w 358"/>
                <a:gd name="T41" fmla="*/ 92853 h 355"/>
                <a:gd name="T42" fmla="*/ 117067 w 358"/>
                <a:gd name="T43" fmla="*/ 113665 h 355"/>
                <a:gd name="T44" fmla="*/ 104580 w 358"/>
                <a:gd name="T45" fmla="*/ 120069 h 355"/>
                <a:gd name="T46" fmla="*/ 106141 w 358"/>
                <a:gd name="T47" fmla="*/ 159291 h 355"/>
                <a:gd name="T48" fmla="*/ 24974 w 358"/>
                <a:gd name="T49" fmla="*/ 231333 h 355"/>
                <a:gd name="T50" fmla="*/ 15609 w 358"/>
                <a:gd name="T51" fmla="*/ 284163 h 355"/>
                <a:gd name="T52" fmla="*/ 57753 w 358"/>
                <a:gd name="T53" fmla="*/ 240938 h 355"/>
                <a:gd name="T54" fmla="*/ 124091 w 358"/>
                <a:gd name="T55" fmla="*/ 177702 h 355"/>
                <a:gd name="T56" fmla="*/ 160772 w 358"/>
                <a:gd name="T57" fmla="*/ 177702 h 355"/>
                <a:gd name="T58" fmla="*/ 171698 w 358"/>
                <a:gd name="T59" fmla="*/ 153688 h 355"/>
                <a:gd name="T60" fmla="*/ 187307 w 358"/>
                <a:gd name="T61" fmla="*/ 150486 h 355"/>
                <a:gd name="T62" fmla="*/ 269254 w 358"/>
                <a:gd name="T63" fmla="*/ 28016 h 3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39"/>
          <p:cNvGrpSpPr>
            <a:grpSpLocks/>
          </p:cNvGrpSpPr>
          <p:nvPr/>
        </p:nvGrpSpPr>
        <p:grpSpPr bwMode="auto">
          <a:xfrm>
            <a:off x="6654151" y="3963630"/>
            <a:ext cx="334886" cy="345654"/>
            <a:chOff x="0" y="0"/>
            <a:chExt cx="493712" cy="509588"/>
          </a:xfrm>
        </p:grpSpPr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0" y="0"/>
              <a:ext cx="493712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Freeform 17"/>
            <p:cNvSpPr>
              <a:spLocks noEditPoints="1"/>
            </p:cNvSpPr>
            <p:nvPr/>
          </p:nvSpPr>
          <p:spPr bwMode="auto">
            <a:xfrm>
              <a:off x="103187" y="92075"/>
              <a:ext cx="300037" cy="330200"/>
            </a:xfrm>
            <a:custGeom>
              <a:avLst/>
              <a:gdLst>
                <a:gd name="T0" fmla="*/ 90709 w 387"/>
                <a:gd name="T1" fmla="*/ 50492 h 412"/>
                <a:gd name="T2" fmla="*/ 196148 w 387"/>
                <a:gd name="T3" fmla="*/ 36867 h 412"/>
                <a:gd name="T4" fmla="*/ 158159 w 387"/>
                <a:gd name="T5" fmla="*/ 22441 h 412"/>
                <a:gd name="T6" fmla="*/ 114743 w 387"/>
                <a:gd name="T7" fmla="*/ 22441 h 412"/>
                <a:gd name="T8" fmla="*/ 76754 w 387"/>
                <a:gd name="T9" fmla="*/ 36867 h 412"/>
                <a:gd name="T10" fmla="*/ 246542 w 387"/>
                <a:gd name="T11" fmla="*/ 286120 h 412"/>
                <a:gd name="T12" fmla="*/ 251194 w 387"/>
                <a:gd name="T13" fmla="*/ 276502 h 412"/>
                <a:gd name="T14" fmla="*/ 233362 w 387"/>
                <a:gd name="T15" fmla="*/ 214790 h 412"/>
                <a:gd name="T16" fmla="*/ 222508 w 387"/>
                <a:gd name="T17" fmla="*/ 214790 h 412"/>
                <a:gd name="T18" fmla="*/ 222508 w 387"/>
                <a:gd name="T19" fmla="*/ 262076 h 412"/>
                <a:gd name="T20" fmla="*/ 223283 w 387"/>
                <a:gd name="T21" fmla="*/ 262878 h 412"/>
                <a:gd name="T22" fmla="*/ 223283 w 387"/>
                <a:gd name="T23" fmla="*/ 264481 h 412"/>
                <a:gd name="T24" fmla="*/ 224059 w 387"/>
                <a:gd name="T25" fmla="*/ 265282 h 412"/>
                <a:gd name="T26" fmla="*/ 285307 w 387"/>
                <a:gd name="T27" fmla="*/ 217996 h 412"/>
                <a:gd name="T28" fmla="*/ 227935 w 387"/>
                <a:gd name="T29" fmla="*/ 186739 h 412"/>
                <a:gd name="T30" fmla="*/ 214755 w 387"/>
                <a:gd name="T31" fmla="*/ 329399 h 412"/>
                <a:gd name="T32" fmla="*/ 296161 w 387"/>
                <a:gd name="T33" fmla="*/ 271694 h 412"/>
                <a:gd name="T34" fmla="*/ 286082 w 387"/>
                <a:gd name="T35" fmla="*/ 270091 h 412"/>
                <a:gd name="T36" fmla="*/ 227935 w 387"/>
                <a:gd name="T37" fmla="*/ 318980 h 412"/>
                <a:gd name="T38" fmla="*/ 170564 w 387"/>
                <a:gd name="T39" fmla="*/ 246849 h 412"/>
                <a:gd name="T40" fmla="*/ 238789 w 387"/>
                <a:gd name="T41" fmla="*/ 198761 h 412"/>
                <a:gd name="T42" fmla="*/ 286082 w 387"/>
                <a:gd name="T43" fmla="*/ 270091 h 412"/>
                <a:gd name="T44" fmla="*/ 100788 w 387"/>
                <a:gd name="T45" fmla="*/ 269289 h 412"/>
                <a:gd name="T46" fmla="*/ 171339 w 387"/>
                <a:gd name="T47" fmla="*/ 196357 h 412"/>
                <a:gd name="T48" fmla="*/ 186069 w 387"/>
                <a:gd name="T49" fmla="*/ 185136 h 412"/>
                <a:gd name="T50" fmla="*/ 258947 w 387"/>
                <a:gd name="T51" fmla="*/ 112204 h 412"/>
                <a:gd name="T52" fmla="*/ 262048 w 387"/>
                <a:gd name="T53" fmla="*/ 181129 h 412"/>
                <a:gd name="T54" fmla="*/ 272902 w 387"/>
                <a:gd name="T55" fmla="*/ 185136 h 412"/>
                <a:gd name="T56" fmla="*/ 272902 w 387"/>
                <a:gd name="T57" fmla="*/ 76138 h 412"/>
                <a:gd name="T58" fmla="*/ 14730 w 387"/>
                <a:gd name="T59" fmla="*/ 61712 h 412"/>
                <a:gd name="T60" fmla="*/ 0 w 387"/>
                <a:gd name="T61" fmla="*/ 115410 h 412"/>
                <a:gd name="T62" fmla="*/ 0 w 387"/>
                <a:gd name="T63" fmla="*/ 196357 h 412"/>
                <a:gd name="T64" fmla="*/ 0 w 387"/>
                <a:gd name="T65" fmla="*/ 274900 h 412"/>
                <a:gd name="T66" fmla="*/ 151181 w 387"/>
                <a:gd name="T67" fmla="*/ 289326 h 412"/>
                <a:gd name="T68" fmla="*/ 11629 w 387"/>
                <a:gd name="T69" fmla="*/ 115410 h 412"/>
                <a:gd name="T70" fmla="*/ 14730 w 387"/>
                <a:gd name="T71" fmla="*/ 112204 h 412"/>
                <a:gd name="T72" fmla="*/ 89158 w 387"/>
                <a:gd name="T73" fmla="*/ 185136 h 412"/>
                <a:gd name="T74" fmla="*/ 11629 w 387"/>
                <a:gd name="T75" fmla="*/ 115410 h 412"/>
                <a:gd name="T76" fmla="*/ 89158 w 387"/>
                <a:gd name="T77" fmla="*/ 196357 h 412"/>
                <a:gd name="T78" fmla="*/ 14730 w 387"/>
                <a:gd name="T79" fmla="*/ 269289 h 412"/>
                <a:gd name="T80" fmla="*/ 11629 w 387"/>
                <a:gd name="T81" fmla="*/ 196357 h 412"/>
                <a:gd name="T82" fmla="*/ 100788 w 387"/>
                <a:gd name="T83" fmla="*/ 185136 h 412"/>
                <a:gd name="T84" fmla="*/ 100788 w 387"/>
                <a:gd name="T85" fmla="*/ 112204 h 412"/>
                <a:gd name="T86" fmla="*/ 175215 w 387"/>
                <a:gd name="T87" fmla="*/ 185136 h 412"/>
                <a:gd name="T88" fmla="*/ 180642 w 387"/>
                <a:gd name="T89" fmla="*/ 76138 h 412"/>
                <a:gd name="T90" fmla="*/ 190721 w 387"/>
                <a:gd name="T91" fmla="*/ 85756 h 412"/>
                <a:gd name="T92" fmla="*/ 171339 w 387"/>
                <a:gd name="T93" fmla="*/ 85756 h 412"/>
                <a:gd name="T94" fmla="*/ 95361 w 387"/>
                <a:gd name="T95" fmla="*/ 76138 h 412"/>
                <a:gd name="T96" fmla="*/ 104664 w 387"/>
                <a:gd name="T97" fmla="*/ 85756 h 412"/>
                <a:gd name="T98" fmla="*/ 85282 w 387"/>
                <a:gd name="T99" fmla="*/ 8575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31559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3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255CA396-B59C-4EE0-BB2B-8F139EDD4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634" y="760516"/>
            <a:ext cx="6591300" cy="373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FCA26F-450D-49D7-8F0A-3788BB6BF8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883" y="663853"/>
            <a:ext cx="2209028" cy="32971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37F657-2965-4C93-83D2-98B642ADB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68" y="473588"/>
            <a:ext cx="6465525" cy="430765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DCA55C-95BF-4043-84A1-49A4EF42D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37" y="524370"/>
            <a:ext cx="5880100" cy="4025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DE163CC-2286-4D6C-A4FE-E3351014BA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55" y="663853"/>
            <a:ext cx="3650149" cy="4025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AF7DBFD-60F2-48BA-9FE3-D18FCE6387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44" y="56613"/>
            <a:ext cx="6698912" cy="503027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CE1082B-6164-48FB-8C48-12830A21D6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6" y="293396"/>
            <a:ext cx="7016620" cy="46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6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2700"/>
            <a:ext cx="9144000" cy="5156200"/>
          </a:xfrm>
          <a:prstGeom prst="rect">
            <a:avLst/>
          </a:prstGeom>
        </p:spPr>
      </p:pic>
      <p:sp>
        <p:nvSpPr>
          <p:cNvPr id="5" name="剪去对角的矩形 4"/>
          <p:cNvSpPr/>
          <p:nvPr/>
        </p:nvSpPr>
        <p:spPr>
          <a:xfrm>
            <a:off x="4318000" y="2247900"/>
            <a:ext cx="4825999" cy="2146300"/>
          </a:xfrm>
          <a:prstGeom prst="snip2DiagRect">
            <a:avLst/>
          </a:prstGeom>
          <a:solidFill>
            <a:srgbClr val="F89625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470399" y="2578100"/>
            <a:ext cx="2326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+mj-ea"/>
                <a:ea typeface="+mj-ea"/>
              </a:rPr>
              <a:t>2017</a:t>
            </a:r>
            <a:r>
              <a:rPr lang="zh-CN" altLang="en-US" sz="2000" dirty="0">
                <a:latin typeface="+mj-ea"/>
                <a:ea typeface="+mj-ea"/>
              </a:rPr>
              <a:t>年最重要发现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70399" y="343535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发财的机会不多了需要珍惜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70399" y="294517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+mj-ea"/>
                <a:ea typeface="+mj-ea"/>
              </a:rPr>
              <a:t>张献忠宝藏之谜</a:t>
            </a:r>
          </a:p>
        </p:txBody>
      </p:sp>
      <p:sp>
        <p:nvSpPr>
          <p:cNvPr id="7" name="矩形 6"/>
          <p:cNvSpPr/>
          <p:nvPr/>
        </p:nvSpPr>
        <p:spPr>
          <a:xfrm>
            <a:off x="4318000" y="1828860"/>
            <a:ext cx="2324100" cy="457200"/>
          </a:xfrm>
          <a:custGeom>
            <a:avLst/>
            <a:gdLst>
              <a:gd name="connsiteX0" fmla="*/ 0 w 2222500"/>
              <a:gd name="connsiteY0" fmla="*/ 0 h 457200"/>
              <a:gd name="connsiteX1" fmla="*/ 2222500 w 2222500"/>
              <a:gd name="connsiteY1" fmla="*/ 0 h 457200"/>
              <a:gd name="connsiteX2" fmla="*/ 2222500 w 2222500"/>
              <a:gd name="connsiteY2" fmla="*/ 457200 h 457200"/>
              <a:gd name="connsiteX3" fmla="*/ 0 w 2222500"/>
              <a:gd name="connsiteY3" fmla="*/ 457200 h 457200"/>
              <a:gd name="connsiteX4" fmla="*/ 0 w 2222500"/>
              <a:gd name="connsiteY4" fmla="*/ 0 h 457200"/>
              <a:gd name="connsiteX0" fmla="*/ 0 w 2222500"/>
              <a:gd name="connsiteY0" fmla="*/ 0 h 457200"/>
              <a:gd name="connsiteX1" fmla="*/ 1993900 w 2222500"/>
              <a:gd name="connsiteY1" fmla="*/ 0 h 457200"/>
              <a:gd name="connsiteX2" fmla="*/ 2222500 w 2222500"/>
              <a:gd name="connsiteY2" fmla="*/ 457200 h 457200"/>
              <a:gd name="connsiteX3" fmla="*/ 0 w 2222500"/>
              <a:gd name="connsiteY3" fmla="*/ 457200 h 457200"/>
              <a:gd name="connsiteX4" fmla="*/ 0 w 22225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2500" h="457200">
                <a:moveTo>
                  <a:pt x="0" y="0"/>
                </a:moveTo>
                <a:lnTo>
                  <a:pt x="1993900" y="0"/>
                </a:lnTo>
                <a:lnTo>
                  <a:pt x="22225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896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>
                <a:latin typeface="+mn-ea"/>
              </a:rPr>
              <a:t>三百年悬案</a:t>
            </a:r>
          </a:p>
        </p:txBody>
      </p:sp>
      <p:grpSp>
        <p:nvGrpSpPr>
          <p:cNvPr id="17" name="组合 23"/>
          <p:cNvGrpSpPr>
            <a:grpSpLocks/>
          </p:cNvGrpSpPr>
          <p:nvPr/>
        </p:nvGrpSpPr>
        <p:grpSpPr bwMode="auto">
          <a:xfrm>
            <a:off x="4841225" y="3963630"/>
            <a:ext cx="335962" cy="345654"/>
            <a:chOff x="0" y="0"/>
            <a:chExt cx="495300" cy="509588"/>
          </a:xfrm>
        </p:grpSpPr>
        <p:sp>
          <p:nvSpPr>
            <p:cNvPr id="18" name="Oval 9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87312" y="60325"/>
              <a:ext cx="331787" cy="327025"/>
            </a:xfrm>
            <a:custGeom>
              <a:avLst/>
              <a:gdLst>
                <a:gd name="T0" fmla="*/ 221450 w 427"/>
                <a:gd name="T1" fmla="*/ 125841 h 408"/>
                <a:gd name="T2" fmla="*/ 216788 w 427"/>
                <a:gd name="T3" fmla="*/ 135459 h 408"/>
                <a:gd name="T4" fmla="*/ 216011 w 427"/>
                <a:gd name="T5" fmla="*/ 141871 h 408"/>
                <a:gd name="T6" fmla="*/ 216011 w 427"/>
                <a:gd name="T7" fmla="*/ 153894 h 408"/>
                <a:gd name="T8" fmla="*/ 220673 w 427"/>
                <a:gd name="T9" fmla="*/ 165917 h 408"/>
                <a:gd name="T10" fmla="*/ 223781 w 427"/>
                <a:gd name="T11" fmla="*/ 171528 h 408"/>
                <a:gd name="T12" fmla="*/ 233106 w 427"/>
                <a:gd name="T13" fmla="*/ 179543 h 408"/>
                <a:gd name="T14" fmla="*/ 239322 w 427"/>
                <a:gd name="T15" fmla="*/ 182749 h 408"/>
                <a:gd name="T16" fmla="*/ 252531 w 427"/>
                <a:gd name="T17" fmla="*/ 109008 h 408"/>
                <a:gd name="T18" fmla="*/ 236991 w 427"/>
                <a:gd name="T19" fmla="*/ 112214 h 408"/>
                <a:gd name="T20" fmla="*/ 228444 w 427"/>
                <a:gd name="T21" fmla="*/ 117825 h 408"/>
                <a:gd name="T22" fmla="*/ 224558 w 427"/>
                <a:gd name="T23" fmla="*/ 121833 h 408"/>
                <a:gd name="T24" fmla="*/ 202802 w 427"/>
                <a:gd name="T25" fmla="*/ 37672 h 408"/>
                <a:gd name="T26" fmla="*/ 165505 w 427"/>
                <a:gd name="T27" fmla="*/ 76146 h 408"/>
                <a:gd name="T28" fmla="*/ 200471 w 427"/>
                <a:gd name="T29" fmla="*/ 153894 h 408"/>
                <a:gd name="T30" fmla="*/ 200471 w 427"/>
                <a:gd name="T31" fmla="*/ 138665 h 408"/>
                <a:gd name="T32" fmla="*/ 189593 w 427"/>
                <a:gd name="T33" fmla="*/ 83359 h 408"/>
                <a:gd name="T34" fmla="*/ 131316 w 427"/>
                <a:gd name="T35" fmla="*/ 146680 h 408"/>
                <a:gd name="T36" fmla="*/ 165505 w 427"/>
                <a:gd name="T37" fmla="*/ 215612 h 408"/>
                <a:gd name="T38" fmla="*/ 149188 w 427"/>
                <a:gd name="T39" fmla="*/ 218017 h 408"/>
                <a:gd name="T40" fmla="*/ 140640 w 427"/>
                <a:gd name="T41" fmla="*/ 208398 h 408"/>
                <a:gd name="T42" fmla="*/ 135201 w 427"/>
                <a:gd name="T43" fmla="*/ 203589 h 408"/>
                <a:gd name="T44" fmla="*/ 112668 w 427"/>
                <a:gd name="T45" fmla="*/ 193971 h 408"/>
                <a:gd name="T46" fmla="*/ 103343 w 427"/>
                <a:gd name="T47" fmla="*/ 193169 h 408"/>
                <a:gd name="T48" fmla="*/ 0 w 427"/>
                <a:gd name="T49" fmla="*/ 327025 h 408"/>
                <a:gd name="T50" fmla="*/ 43513 w 427"/>
                <a:gd name="T51" fmla="*/ 247673 h 408"/>
                <a:gd name="T52" fmla="*/ 113445 w 427"/>
                <a:gd name="T53" fmla="*/ 247673 h 408"/>
                <a:gd name="T54" fmla="*/ 158512 w 427"/>
                <a:gd name="T55" fmla="*/ 327025 h 408"/>
                <a:gd name="T56" fmla="*/ 149188 w 427"/>
                <a:gd name="T57" fmla="*/ 218017 h 408"/>
                <a:gd name="T58" fmla="*/ 228444 w 427"/>
                <a:gd name="T59" fmla="*/ 193169 h 408"/>
                <a:gd name="T60" fmla="*/ 218342 w 427"/>
                <a:gd name="T61" fmla="*/ 193971 h 408"/>
                <a:gd name="T62" fmla="*/ 190370 w 427"/>
                <a:gd name="T63" fmla="*/ 208398 h 408"/>
                <a:gd name="T64" fmla="*/ 186484 w 427"/>
                <a:gd name="T65" fmla="*/ 213207 h 408"/>
                <a:gd name="T66" fmla="*/ 205133 w 427"/>
                <a:gd name="T67" fmla="*/ 327025 h 408"/>
                <a:gd name="T68" fmla="*/ 216788 w 427"/>
                <a:gd name="T69" fmla="*/ 327025 h 408"/>
                <a:gd name="T70" fmla="*/ 298375 w 427"/>
                <a:gd name="T71" fmla="*/ 247673 h 408"/>
                <a:gd name="T72" fmla="*/ 331787 w 427"/>
                <a:gd name="T73" fmla="*/ 250879 h 408"/>
                <a:gd name="T74" fmla="*/ 79256 w 427"/>
                <a:gd name="T75" fmla="*/ 185154 h 408"/>
                <a:gd name="T76" fmla="*/ 97904 w 427"/>
                <a:gd name="T77" fmla="*/ 179543 h 408"/>
                <a:gd name="T78" fmla="*/ 103343 w 427"/>
                <a:gd name="T79" fmla="*/ 176337 h 408"/>
                <a:gd name="T80" fmla="*/ 113445 w 427"/>
                <a:gd name="T81" fmla="*/ 160306 h 408"/>
                <a:gd name="T82" fmla="*/ 115776 w 427"/>
                <a:gd name="T83" fmla="*/ 153093 h 408"/>
                <a:gd name="T84" fmla="*/ 115776 w 427"/>
                <a:gd name="T85" fmla="*/ 140268 h 408"/>
                <a:gd name="T86" fmla="*/ 112668 w 427"/>
                <a:gd name="T87" fmla="*/ 131451 h 408"/>
                <a:gd name="T88" fmla="*/ 110337 w 427"/>
                <a:gd name="T89" fmla="*/ 125841 h 408"/>
                <a:gd name="T90" fmla="*/ 103343 w 427"/>
                <a:gd name="T91" fmla="*/ 117825 h 408"/>
                <a:gd name="T92" fmla="*/ 97904 w 427"/>
                <a:gd name="T93" fmla="*/ 114619 h 408"/>
                <a:gd name="T94" fmla="*/ 79256 w 427"/>
                <a:gd name="T95" fmla="*/ 109008 h 40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27" h="408">
                  <a:moveTo>
                    <a:pt x="289" y="152"/>
                  </a:moveTo>
                  <a:cubicBezTo>
                    <a:pt x="288" y="154"/>
                    <a:pt x="286" y="155"/>
                    <a:pt x="285" y="157"/>
                  </a:cubicBezTo>
                  <a:cubicBezTo>
                    <a:pt x="285" y="157"/>
                    <a:pt x="285" y="157"/>
                    <a:pt x="285" y="157"/>
                  </a:cubicBezTo>
                  <a:cubicBezTo>
                    <a:pt x="284" y="159"/>
                    <a:pt x="283" y="161"/>
                    <a:pt x="282" y="162"/>
                  </a:cubicBezTo>
                  <a:cubicBezTo>
                    <a:pt x="282" y="163"/>
                    <a:pt x="282" y="163"/>
                    <a:pt x="282" y="164"/>
                  </a:cubicBezTo>
                  <a:cubicBezTo>
                    <a:pt x="281" y="165"/>
                    <a:pt x="280" y="167"/>
                    <a:pt x="279" y="169"/>
                  </a:cubicBezTo>
                  <a:cubicBezTo>
                    <a:pt x="279" y="169"/>
                    <a:pt x="279" y="169"/>
                    <a:pt x="279" y="170"/>
                  </a:cubicBezTo>
                  <a:cubicBezTo>
                    <a:pt x="279" y="171"/>
                    <a:pt x="278" y="173"/>
                    <a:pt x="278" y="175"/>
                  </a:cubicBezTo>
                  <a:cubicBezTo>
                    <a:pt x="278" y="176"/>
                    <a:pt x="278" y="176"/>
                    <a:pt x="278" y="177"/>
                  </a:cubicBezTo>
                  <a:cubicBezTo>
                    <a:pt x="277" y="179"/>
                    <a:pt x="277" y="181"/>
                    <a:pt x="277" y="183"/>
                  </a:cubicBezTo>
                  <a:cubicBezTo>
                    <a:pt x="277" y="186"/>
                    <a:pt x="278" y="189"/>
                    <a:pt x="278" y="191"/>
                  </a:cubicBezTo>
                  <a:cubicBezTo>
                    <a:pt x="278" y="192"/>
                    <a:pt x="278" y="192"/>
                    <a:pt x="278" y="192"/>
                  </a:cubicBezTo>
                  <a:cubicBezTo>
                    <a:pt x="279" y="195"/>
                    <a:pt x="279" y="197"/>
                    <a:pt x="280" y="199"/>
                  </a:cubicBezTo>
                  <a:cubicBezTo>
                    <a:pt x="280" y="200"/>
                    <a:pt x="280" y="200"/>
                    <a:pt x="280" y="200"/>
                  </a:cubicBezTo>
                  <a:cubicBezTo>
                    <a:pt x="281" y="203"/>
                    <a:pt x="282" y="205"/>
                    <a:pt x="284" y="207"/>
                  </a:cubicBezTo>
                  <a:cubicBezTo>
                    <a:pt x="284" y="207"/>
                    <a:pt x="284" y="208"/>
                    <a:pt x="284" y="208"/>
                  </a:cubicBezTo>
                  <a:cubicBezTo>
                    <a:pt x="285" y="210"/>
                    <a:pt x="287" y="212"/>
                    <a:pt x="288" y="214"/>
                  </a:cubicBezTo>
                  <a:cubicBezTo>
                    <a:pt x="288" y="214"/>
                    <a:pt x="288" y="214"/>
                    <a:pt x="288" y="214"/>
                  </a:cubicBezTo>
                  <a:cubicBezTo>
                    <a:pt x="290" y="216"/>
                    <a:pt x="292" y="218"/>
                    <a:pt x="294" y="219"/>
                  </a:cubicBezTo>
                  <a:cubicBezTo>
                    <a:pt x="294" y="219"/>
                    <a:pt x="294" y="220"/>
                    <a:pt x="294" y="220"/>
                  </a:cubicBezTo>
                  <a:cubicBezTo>
                    <a:pt x="296" y="221"/>
                    <a:pt x="298" y="223"/>
                    <a:pt x="300" y="224"/>
                  </a:cubicBezTo>
                  <a:cubicBezTo>
                    <a:pt x="300" y="224"/>
                    <a:pt x="301" y="224"/>
                    <a:pt x="301" y="224"/>
                  </a:cubicBezTo>
                  <a:cubicBezTo>
                    <a:pt x="303" y="226"/>
                    <a:pt x="305" y="227"/>
                    <a:pt x="308" y="228"/>
                  </a:cubicBezTo>
                  <a:cubicBezTo>
                    <a:pt x="308" y="228"/>
                    <a:pt x="308" y="228"/>
                    <a:pt x="308" y="228"/>
                  </a:cubicBezTo>
                  <a:cubicBezTo>
                    <a:pt x="313" y="230"/>
                    <a:pt x="319" y="231"/>
                    <a:pt x="325" y="231"/>
                  </a:cubicBezTo>
                  <a:cubicBezTo>
                    <a:pt x="351" y="231"/>
                    <a:pt x="372" y="210"/>
                    <a:pt x="372" y="183"/>
                  </a:cubicBezTo>
                  <a:cubicBezTo>
                    <a:pt x="372" y="157"/>
                    <a:pt x="351" y="136"/>
                    <a:pt x="325" y="136"/>
                  </a:cubicBezTo>
                  <a:cubicBezTo>
                    <a:pt x="318" y="136"/>
                    <a:pt x="312" y="137"/>
                    <a:pt x="306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0"/>
                    <a:pt x="306" y="140"/>
                    <a:pt x="305" y="140"/>
                  </a:cubicBezTo>
                  <a:cubicBezTo>
                    <a:pt x="304" y="141"/>
                    <a:pt x="302" y="142"/>
                    <a:pt x="301" y="143"/>
                  </a:cubicBezTo>
                  <a:cubicBezTo>
                    <a:pt x="300" y="143"/>
                    <a:pt x="300" y="143"/>
                    <a:pt x="299" y="143"/>
                  </a:cubicBezTo>
                  <a:cubicBezTo>
                    <a:pt x="298" y="144"/>
                    <a:pt x="296" y="146"/>
                    <a:pt x="294" y="147"/>
                  </a:cubicBezTo>
                  <a:cubicBezTo>
                    <a:pt x="294" y="147"/>
                    <a:pt x="294" y="147"/>
                    <a:pt x="294" y="147"/>
                  </a:cubicBezTo>
                  <a:cubicBezTo>
                    <a:pt x="293" y="148"/>
                    <a:pt x="291" y="150"/>
                    <a:pt x="290" y="151"/>
                  </a:cubicBezTo>
                  <a:cubicBezTo>
                    <a:pt x="290" y="151"/>
                    <a:pt x="289" y="152"/>
                    <a:pt x="289" y="152"/>
                  </a:cubicBezTo>
                  <a:close/>
                  <a:moveTo>
                    <a:pt x="213" y="95"/>
                  </a:moveTo>
                  <a:lnTo>
                    <a:pt x="213" y="95"/>
                  </a:lnTo>
                  <a:cubicBezTo>
                    <a:pt x="240" y="95"/>
                    <a:pt x="261" y="73"/>
                    <a:pt x="261" y="47"/>
                  </a:cubicBezTo>
                  <a:cubicBezTo>
                    <a:pt x="261" y="21"/>
                    <a:pt x="240" y="0"/>
                    <a:pt x="213" y="0"/>
                  </a:cubicBezTo>
                  <a:cubicBezTo>
                    <a:pt x="187" y="0"/>
                    <a:pt x="166" y="21"/>
                    <a:pt x="166" y="47"/>
                  </a:cubicBezTo>
                  <a:cubicBezTo>
                    <a:pt x="166" y="73"/>
                    <a:pt x="187" y="95"/>
                    <a:pt x="213" y="95"/>
                  </a:cubicBezTo>
                  <a:close/>
                  <a:moveTo>
                    <a:pt x="258" y="228"/>
                  </a:moveTo>
                  <a:lnTo>
                    <a:pt x="258" y="228"/>
                  </a:lnTo>
                  <a:lnTo>
                    <a:pt x="258" y="192"/>
                  </a:lnTo>
                  <a:cubicBezTo>
                    <a:pt x="258" y="189"/>
                    <a:pt x="257" y="186"/>
                    <a:pt x="257" y="183"/>
                  </a:cubicBezTo>
                  <a:cubicBezTo>
                    <a:pt x="257" y="180"/>
                    <a:pt x="258" y="178"/>
                    <a:pt x="258" y="175"/>
                  </a:cubicBezTo>
                  <a:lnTo>
                    <a:pt x="258" y="173"/>
                  </a:lnTo>
                  <a:cubicBezTo>
                    <a:pt x="262" y="151"/>
                    <a:pt x="275" y="134"/>
                    <a:pt x="293" y="124"/>
                  </a:cubicBezTo>
                  <a:cubicBezTo>
                    <a:pt x="280" y="112"/>
                    <a:pt x="263" y="104"/>
                    <a:pt x="244" y="104"/>
                  </a:cubicBezTo>
                  <a:lnTo>
                    <a:pt x="183" y="104"/>
                  </a:lnTo>
                  <a:cubicBezTo>
                    <a:pt x="164" y="104"/>
                    <a:pt x="147" y="112"/>
                    <a:pt x="134" y="124"/>
                  </a:cubicBezTo>
                  <a:cubicBezTo>
                    <a:pt x="155" y="135"/>
                    <a:pt x="169" y="158"/>
                    <a:pt x="169" y="183"/>
                  </a:cubicBezTo>
                  <a:cubicBezTo>
                    <a:pt x="169" y="189"/>
                    <a:pt x="169" y="194"/>
                    <a:pt x="168" y="199"/>
                  </a:cubicBezTo>
                  <a:lnTo>
                    <a:pt x="168" y="228"/>
                  </a:lnTo>
                  <a:cubicBezTo>
                    <a:pt x="187" y="236"/>
                    <a:pt x="203" y="251"/>
                    <a:pt x="213" y="269"/>
                  </a:cubicBezTo>
                  <a:cubicBezTo>
                    <a:pt x="223" y="251"/>
                    <a:pt x="239" y="237"/>
                    <a:pt x="258" y="228"/>
                  </a:cubicBezTo>
                  <a:close/>
                  <a:moveTo>
                    <a:pt x="192" y="272"/>
                  </a:moveTo>
                  <a:lnTo>
                    <a:pt x="192" y="272"/>
                  </a:lnTo>
                  <a:cubicBezTo>
                    <a:pt x="190" y="270"/>
                    <a:pt x="189" y="268"/>
                    <a:pt x="187" y="266"/>
                  </a:cubicBezTo>
                  <a:cubicBezTo>
                    <a:pt x="187" y="265"/>
                    <a:pt x="186" y="265"/>
                    <a:pt x="186" y="265"/>
                  </a:cubicBezTo>
                  <a:cubicBezTo>
                    <a:pt x="185" y="263"/>
                    <a:pt x="183" y="262"/>
                    <a:pt x="181" y="260"/>
                  </a:cubicBezTo>
                  <a:cubicBezTo>
                    <a:pt x="181" y="260"/>
                    <a:pt x="181" y="259"/>
                    <a:pt x="181" y="259"/>
                  </a:cubicBezTo>
                  <a:cubicBezTo>
                    <a:pt x="179" y="258"/>
                    <a:pt x="177" y="256"/>
                    <a:pt x="175" y="255"/>
                  </a:cubicBezTo>
                  <a:cubicBezTo>
                    <a:pt x="175" y="255"/>
                    <a:pt x="175" y="254"/>
                    <a:pt x="174" y="254"/>
                  </a:cubicBezTo>
                  <a:cubicBezTo>
                    <a:pt x="168" y="250"/>
                    <a:pt x="161" y="246"/>
                    <a:pt x="153" y="244"/>
                  </a:cubicBezTo>
                  <a:cubicBezTo>
                    <a:pt x="151" y="243"/>
                    <a:pt x="150" y="243"/>
                    <a:pt x="148" y="242"/>
                  </a:cubicBezTo>
                  <a:cubicBezTo>
                    <a:pt x="147" y="242"/>
                    <a:pt x="146" y="242"/>
                    <a:pt x="145" y="242"/>
                  </a:cubicBezTo>
                  <a:cubicBezTo>
                    <a:pt x="144" y="242"/>
                    <a:pt x="143" y="241"/>
                    <a:pt x="141" y="241"/>
                  </a:cubicBezTo>
                  <a:cubicBezTo>
                    <a:pt x="141" y="241"/>
                    <a:pt x="140" y="241"/>
                    <a:pt x="139" y="241"/>
                  </a:cubicBezTo>
                  <a:cubicBezTo>
                    <a:pt x="137" y="241"/>
                    <a:pt x="135" y="241"/>
                    <a:pt x="133" y="241"/>
                  </a:cubicBezTo>
                  <a:lnTo>
                    <a:pt x="71" y="241"/>
                  </a:lnTo>
                  <a:cubicBezTo>
                    <a:pt x="32" y="241"/>
                    <a:pt x="0" y="273"/>
                    <a:pt x="0" y="313"/>
                  </a:cubicBezTo>
                  <a:lnTo>
                    <a:pt x="0" y="408"/>
                  </a:lnTo>
                  <a:lnTo>
                    <a:pt x="42" y="408"/>
                  </a:lnTo>
                  <a:lnTo>
                    <a:pt x="42" y="309"/>
                  </a:lnTo>
                  <a:lnTo>
                    <a:pt x="56" y="309"/>
                  </a:lnTo>
                  <a:lnTo>
                    <a:pt x="56" y="408"/>
                  </a:lnTo>
                  <a:lnTo>
                    <a:pt x="146" y="408"/>
                  </a:lnTo>
                  <a:lnTo>
                    <a:pt x="146" y="309"/>
                  </a:lnTo>
                  <a:lnTo>
                    <a:pt x="161" y="309"/>
                  </a:lnTo>
                  <a:lnTo>
                    <a:pt x="161" y="408"/>
                  </a:lnTo>
                  <a:lnTo>
                    <a:pt x="204" y="408"/>
                  </a:lnTo>
                  <a:lnTo>
                    <a:pt x="204" y="313"/>
                  </a:lnTo>
                  <a:cubicBezTo>
                    <a:pt x="204" y="297"/>
                    <a:pt x="200" y="283"/>
                    <a:pt x="192" y="272"/>
                  </a:cubicBezTo>
                  <a:cubicBezTo>
                    <a:pt x="192" y="272"/>
                    <a:pt x="192" y="272"/>
                    <a:pt x="192" y="272"/>
                  </a:cubicBezTo>
                  <a:close/>
                  <a:moveTo>
                    <a:pt x="355" y="241"/>
                  </a:moveTo>
                  <a:lnTo>
                    <a:pt x="355" y="241"/>
                  </a:lnTo>
                  <a:lnTo>
                    <a:pt x="294" y="241"/>
                  </a:lnTo>
                  <a:cubicBezTo>
                    <a:pt x="292" y="241"/>
                    <a:pt x="290" y="241"/>
                    <a:pt x="288" y="241"/>
                  </a:cubicBezTo>
                  <a:cubicBezTo>
                    <a:pt x="287" y="241"/>
                    <a:pt x="286" y="241"/>
                    <a:pt x="285" y="241"/>
                  </a:cubicBezTo>
                  <a:cubicBezTo>
                    <a:pt x="284" y="241"/>
                    <a:pt x="283" y="242"/>
                    <a:pt x="281" y="242"/>
                  </a:cubicBezTo>
                  <a:cubicBezTo>
                    <a:pt x="280" y="242"/>
                    <a:pt x="280" y="242"/>
                    <a:pt x="279" y="242"/>
                  </a:cubicBezTo>
                  <a:cubicBezTo>
                    <a:pt x="277" y="243"/>
                    <a:pt x="276" y="243"/>
                    <a:pt x="274" y="244"/>
                  </a:cubicBezTo>
                  <a:cubicBezTo>
                    <a:pt x="263" y="247"/>
                    <a:pt x="254" y="252"/>
                    <a:pt x="245" y="260"/>
                  </a:cubicBezTo>
                  <a:cubicBezTo>
                    <a:pt x="245" y="260"/>
                    <a:pt x="245" y="260"/>
                    <a:pt x="245" y="260"/>
                  </a:cubicBezTo>
                  <a:cubicBezTo>
                    <a:pt x="243" y="262"/>
                    <a:pt x="242" y="263"/>
                    <a:pt x="240" y="265"/>
                  </a:cubicBezTo>
                  <a:cubicBezTo>
                    <a:pt x="240" y="265"/>
                    <a:pt x="240" y="266"/>
                    <a:pt x="240" y="266"/>
                  </a:cubicBezTo>
                  <a:cubicBezTo>
                    <a:pt x="229" y="278"/>
                    <a:pt x="222" y="295"/>
                    <a:pt x="222" y="313"/>
                  </a:cubicBezTo>
                  <a:lnTo>
                    <a:pt x="222" y="408"/>
                  </a:lnTo>
                  <a:lnTo>
                    <a:pt x="264" y="408"/>
                  </a:lnTo>
                  <a:lnTo>
                    <a:pt x="264" y="309"/>
                  </a:lnTo>
                  <a:lnTo>
                    <a:pt x="279" y="309"/>
                  </a:lnTo>
                  <a:lnTo>
                    <a:pt x="279" y="408"/>
                  </a:lnTo>
                  <a:lnTo>
                    <a:pt x="369" y="408"/>
                  </a:lnTo>
                  <a:lnTo>
                    <a:pt x="369" y="309"/>
                  </a:lnTo>
                  <a:lnTo>
                    <a:pt x="384" y="309"/>
                  </a:lnTo>
                  <a:lnTo>
                    <a:pt x="384" y="408"/>
                  </a:lnTo>
                  <a:lnTo>
                    <a:pt x="427" y="408"/>
                  </a:lnTo>
                  <a:lnTo>
                    <a:pt x="427" y="313"/>
                  </a:lnTo>
                  <a:cubicBezTo>
                    <a:pt x="427" y="273"/>
                    <a:pt x="395" y="241"/>
                    <a:pt x="355" y="241"/>
                  </a:cubicBezTo>
                  <a:close/>
                  <a:moveTo>
                    <a:pt x="102" y="231"/>
                  </a:moveTo>
                  <a:lnTo>
                    <a:pt x="102" y="231"/>
                  </a:lnTo>
                  <a:cubicBezTo>
                    <a:pt x="108" y="231"/>
                    <a:pt x="114" y="230"/>
                    <a:pt x="119" y="228"/>
                  </a:cubicBezTo>
                  <a:cubicBezTo>
                    <a:pt x="119" y="228"/>
                    <a:pt x="119" y="228"/>
                    <a:pt x="119" y="228"/>
                  </a:cubicBezTo>
                  <a:cubicBezTo>
                    <a:pt x="122" y="227"/>
                    <a:pt x="124" y="226"/>
                    <a:pt x="126" y="224"/>
                  </a:cubicBezTo>
                  <a:cubicBezTo>
                    <a:pt x="126" y="224"/>
                    <a:pt x="126" y="224"/>
                    <a:pt x="126" y="224"/>
                  </a:cubicBezTo>
                  <a:cubicBezTo>
                    <a:pt x="129" y="223"/>
                    <a:pt x="131" y="221"/>
                    <a:pt x="133" y="220"/>
                  </a:cubicBezTo>
                  <a:cubicBezTo>
                    <a:pt x="133" y="220"/>
                    <a:pt x="133" y="220"/>
                    <a:pt x="133" y="220"/>
                  </a:cubicBezTo>
                  <a:cubicBezTo>
                    <a:pt x="137" y="216"/>
                    <a:pt x="140" y="212"/>
                    <a:pt x="143" y="208"/>
                  </a:cubicBezTo>
                  <a:cubicBezTo>
                    <a:pt x="143" y="207"/>
                    <a:pt x="143" y="207"/>
                    <a:pt x="143" y="207"/>
                  </a:cubicBezTo>
                  <a:cubicBezTo>
                    <a:pt x="144" y="205"/>
                    <a:pt x="145" y="203"/>
                    <a:pt x="146" y="200"/>
                  </a:cubicBezTo>
                  <a:cubicBezTo>
                    <a:pt x="146" y="200"/>
                    <a:pt x="147" y="200"/>
                    <a:pt x="147" y="199"/>
                  </a:cubicBezTo>
                  <a:cubicBezTo>
                    <a:pt x="148" y="197"/>
                    <a:pt x="148" y="195"/>
                    <a:pt x="149" y="192"/>
                  </a:cubicBezTo>
                  <a:cubicBezTo>
                    <a:pt x="149" y="192"/>
                    <a:pt x="149" y="192"/>
                    <a:pt x="149" y="191"/>
                  </a:cubicBezTo>
                  <a:cubicBezTo>
                    <a:pt x="149" y="189"/>
                    <a:pt x="150" y="186"/>
                    <a:pt x="150" y="183"/>
                  </a:cubicBezTo>
                  <a:cubicBezTo>
                    <a:pt x="150" y="181"/>
                    <a:pt x="149" y="179"/>
                    <a:pt x="149" y="177"/>
                  </a:cubicBezTo>
                  <a:cubicBezTo>
                    <a:pt x="149" y="176"/>
                    <a:pt x="149" y="176"/>
                    <a:pt x="149" y="175"/>
                  </a:cubicBezTo>
                  <a:cubicBezTo>
                    <a:pt x="148" y="173"/>
                    <a:pt x="148" y="171"/>
                    <a:pt x="147" y="169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47" y="167"/>
                    <a:pt x="146" y="165"/>
                    <a:pt x="145" y="164"/>
                  </a:cubicBezTo>
                  <a:cubicBezTo>
                    <a:pt x="145" y="163"/>
                    <a:pt x="145" y="163"/>
                    <a:pt x="145" y="162"/>
                  </a:cubicBezTo>
                  <a:cubicBezTo>
                    <a:pt x="144" y="161"/>
                    <a:pt x="143" y="159"/>
                    <a:pt x="142" y="157"/>
                  </a:cubicBezTo>
                  <a:cubicBezTo>
                    <a:pt x="140" y="155"/>
                    <a:pt x="139" y="154"/>
                    <a:pt x="138" y="152"/>
                  </a:cubicBezTo>
                  <a:cubicBezTo>
                    <a:pt x="137" y="152"/>
                    <a:pt x="137" y="151"/>
                    <a:pt x="137" y="151"/>
                  </a:cubicBezTo>
                  <a:cubicBezTo>
                    <a:pt x="136" y="150"/>
                    <a:pt x="134" y="148"/>
                    <a:pt x="133" y="147"/>
                  </a:cubicBezTo>
                  <a:cubicBezTo>
                    <a:pt x="133" y="147"/>
                    <a:pt x="133" y="147"/>
                    <a:pt x="132" y="147"/>
                  </a:cubicBezTo>
                  <a:cubicBezTo>
                    <a:pt x="131" y="146"/>
                    <a:pt x="129" y="144"/>
                    <a:pt x="127" y="143"/>
                  </a:cubicBezTo>
                  <a:cubicBezTo>
                    <a:pt x="127" y="143"/>
                    <a:pt x="127" y="143"/>
                    <a:pt x="126" y="143"/>
                  </a:cubicBezTo>
                  <a:cubicBezTo>
                    <a:pt x="125" y="142"/>
                    <a:pt x="123" y="141"/>
                    <a:pt x="121" y="140"/>
                  </a:cubicBezTo>
                  <a:cubicBezTo>
                    <a:pt x="121" y="140"/>
                    <a:pt x="121" y="140"/>
                    <a:pt x="121" y="140"/>
                  </a:cubicBezTo>
                  <a:cubicBezTo>
                    <a:pt x="115" y="137"/>
                    <a:pt x="109" y="136"/>
                    <a:pt x="102" y="136"/>
                  </a:cubicBezTo>
                  <a:cubicBezTo>
                    <a:pt x="76" y="136"/>
                    <a:pt x="54" y="157"/>
                    <a:pt x="54" y="183"/>
                  </a:cubicBezTo>
                  <a:cubicBezTo>
                    <a:pt x="54" y="210"/>
                    <a:pt x="76" y="231"/>
                    <a:pt x="102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组合 35"/>
          <p:cNvGrpSpPr>
            <a:grpSpLocks/>
          </p:cNvGrpSpPr>
          <p:nvPr/>
        </p:nvGrpSpPr>
        <p:grpSpPr bwMode="auto">
          <a:xfrm>
            <a:off x="5457175" y="3963630"/>
            <a:ext cx="335962" cy="345654"/>
            <a:chOff x="0" y="0"/>
            <a:chExt cx="495300" cy="509588"/>
          </a:xfrm>
        </p:grpSpPr>
        <p:sp>
          <p:nvSpPr>
            <p:cNvPr id="21" name="Oval 10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90487" y="128588"/>
              <a:ext cx="311150" cy="250825"/>
            </a:xfrm>
            <a:custGeom>
              <a:avLst/>
              <a:gdLst>
                <a:gd name="T0" fmla="*/ 114348 w 400"/>
                <a:gd name="T1" fmla="*/ 126615 h 313"/>
                <a:gd name="T2" fmla="*/ 158687 w 400"/>
                <a:gd name="T3" fmla="*/ 103375 h 313"/>
                <a:gd name="T4" fmla="*/ 241919 w 400"/>
                <a:gd name="T5" fmla="*/ 88951 h 313"/>
                <a:gd name="T6" fmla="*/ 265255 w 400"/>
                <a:gd name="T7" fmla="*/ 53691 h 313"/>
                <a:gd name="T8" fmla="*/ 231029 w 400"/>
                <a:gd name="T9" fmla="*/ 77732 h 313"/>
                <a:gd name="T10" fmla="*/ 158687 w 400"/>
                <a:gd name="T11" fmla="*/ 81738 h 313"/>
                <a:gd name="T12" fmla="*/ 311150 w 400"/>
                <a:gd name="T13" fmla="*/ 33657 h 313"/>
                <a:gd name="T14" fmla="*/ 189024 w 400"/>
                <a:gd name="T15" fmla="*/ 12822 h 313"/>
                <a:gd name="T16" fmla="*/ 177356 w 400"/>
                <a:gd name="T17" fmla="*/ 0 h 313"/>
                <a:gd name="T18" fmla="*/ 62230 w 400"/>
                <a:gd name="T19" fmla="*/ 12822 h 313"/>
                <a:gd name="T20" fmla="*/ 70787 w 400"/>
                <a:gd name="T21" fmla="*/ 33657 h 313"/>
                <a:gd name="T22" fmla="*/ 87900 w 400"/>
                <a:gd name="T23" fmla="*/ 56896 h 313"/>
                <a:gd name="T24" fmla="*/ 286258 w 400"/>
                <a:gd name="T25" fmla="*/ 33657 h 313"/>
                <a:gd name="T26" fmla="*/ 143907 w 400"/>
                <a:gd name="T27" fmla="*/ 164278 h 313"/>
                <a:gd name="T28" fmla="*/ 286258 w 400"/>
                <a:gd name="T29" fmla="*/ 171491 h 313"/>
                <a:gd name="T30" fmla="*/ 146241 w 400"/>
                <a:gd name="T31" fmla="*/ 178703 h 313"/>
                <a:gd name="T32" fmla="*/ 147018 w 400"/>
                <a:gd name="T33" fmla="*/ 199538 h 313"/>
                <a:gd name="T34" fmla="*/ 177356 w 400"/>
                <a:gd name="T35" fmla="*/ 249222 h 313"/>
                <a:gd name="T36" fmla="*/ 189024 w 400"/>
                <a:gd name="T37" fmla="*/ 199538 h 313"/>
                <a:gd name="T38" fmla="*/ 245031 w 400"/>
                <a:gd name="T39" fmla="*/ 247620 h 313"/>
                <a:gd name="T40" fmla="*/ 239586 w 400"/>
                <a:gd name="T41" fmla="*/ 199538 h 313"/>
                <a:gd name="T42" fmla="*/ 311150 w 400"/>
                <a:gd name="T43" fmla="*/ 178703 h 313"/>
                <a:gd name="T44" fmla="*/ 303371 w 400"/>
                <a:gd name="T45" fmla="*/ 33657 h 313"/>
                <a:gd name="T46" fmla="*/ 65342 w 400"/>
                <a:gd name="T47" fmla="*/ 129820 h 313"/>
                <a:gd name="T48" fmla="*/ 95679 w 400"/>
                <a:gd name="T49" fmla="*/ 98567 h 313"/>
                <a:gd name="T50" fmla="*/ 35004 w 400"/>
                <a:gd name="T51" fmla="*/ 98567 h 313"/>
                <a:gd name="T52" fmla="*/ 84788 w 400"/>
                <a:gd name="T53" fmla="*/ 136231 h 313"/>
                <a:gd name="T54" fmla="*/ 73120 w 400"/>
                <a:gd name="T55" fmla="*/ 136231 h 313"/>
                <a:gd name="T56" fmla="*/ 76232 w 400"/>
                <a:gd name="T57" fmla="*/ 141840 h 313"/>
                <a:gd name="T58" fmla="*/ 79343 w 400"/>
                <a:gd name="T59" fmla="*/ 213161 h 313"/>
                <a:gd name="T60" fmla="*/ 52118 w 400"/>
                <a:gd name="T61" fmla="*/ 213161 h 313"/>
                <a:gd name="T62" fmla="*/ 55229 w 400"/>
                <a:gd name="T63" fmla="*/ 141840 h 313"/>
                <a:gd name="T64" fmla="*/ 59119 w 400"/>
                <a:gd name="T65" fmla="*/ 136231 h 313"/>
                <a:gd name="T66" fmla="*/ 0 w 400"/>
                <a:gd name="T67" fmla="*/ 182710 h 313"/>
                <a:gd name="T68" fmla="*/ 26448 w 400"/>
                <a:gd name="T69" fmla="*/ 250825 h 313"/>
                <a:gd name="T70" fmla="*/ 35782 w 400"/>
                <a:gd name="T71" fmla="*/ 181107 h 313"/>
                <a:gd name="T72" fmla="*/ 93345 w 400"/>
                <a:gd name="T73" fmla="*/ 250825 h 313"/>
                <a:gd name="T74" fmla="*/ 102680 w 400"/>
                <a:gd name="T75" fmla="*/ 181107 h 313"/>
                <a:gd name="T76" fmla="*/ 129905 w 400"/>
                <a:gd name="T77" fmla="*/ 250825 h 313"/>
                <a:gd name="T78" fmla="*/ 84788 w 400"/>
                <a:gd name="T79" fmla="*/ 136231 h 31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400" h="313">
                  <a:moveTo>
                    <a:pt x="204" y="102"/>
                  </a:moveTo>
                  <a:lnTo>
                    <a:pt x="147" y="158"/>
                  </a:lnTo>
                  <a:cubicBezTo>
                    <a:pt x="153" y="162"/>
                    <a:pt x="158" y="166"/>
                    <a:pt x="163" y="170"/>
                  </a:cubicBezTo>
                  <a:lnTo>
                    <a:pt x="204" y="129"/>
                  </a:lnTo>
                  <a:lnTo>
                    <a:pt x="248" y="174"/>
                  </a:lnTo>
                  <a:lnTo>
                    <a:pt x="311" y="111"/>
                  </a:lnTo>
                  <a:lnTo>
                    <a:pt x="321" y="135"/>
                  </a:lnTo>
                  <a:lnTo>
                    <a:pt x="341" y="67"/>
                  </a:lnTo>
                  <a:lnTo>
                    <a:pt x="272" y="87"/>
                  </a:lnTo>
                  <a:lnTo>
                    <a:pt x="297" y="97"/>
                  </a:lnTo>
                  <a:lnTo>
                    <a:pt x="248" y="146"/>
                  </a:lnTo>
                  <a:lnTo>
                    <a:pt x="204" y="102"/>
                  </a:lnTo>
                  <a:close/>
                  <a:moveTo>
                    <a:pt x="400" y="42"/>
                  </a:moveTo>
                  <a:lnTo>
                    <a:pt x="400" y="42"/>
                  </a:lnTo>
                  <a:lnTo>
                    <a:pt x="400" y="16"/>
                  </a:lnTo>
                  <a:lnTo>
                    <a:pt x="243" y="16"/>
                  </a:lnTo>
                  <a:lnTo>
                    <a:pt x="243" y="0"/>
                  </a:lnTo>
                  <a:lnTo>
                    <a:pt x="228" y="0"/>
                  </a:lnTo>
                  <a:lnTo>
                    <a:pt x="228" y="16"/>
                  </a:lnTo>
                  <a:lnTo>
                    <a:pt x="80" y="16"/>
                  </a:lnTo>
                  <a:lnTo>
                    <a:pt x="80" y="42"/>
                  </a:lnTo>
                  <a:lnTo>
                    <a:pt x="91" y="42"/>
                  </a:lnTo>
                  <a:lnTo>
                    <a:pt x="91" y="64"/>
                  </a:lnTo>
                  <a:cubicBezTo>
                    <a:pt x="99" y="65"/>
                    <a:pt x="106" y="67"/>
                    <a:pt x="113" y="71"/>
                  </a:cubicBezTo>
                  <a:lnTo>
                    <a:pt x="113" y="42"/>
                  </a:lnTo>
                  <a:lnTo>
                    <a:pt x="368" y="42"/>
                  </a:lnTo>
                  <a:lnTo>
                    <a:pt x="368" y="205"/>
                  </a:lnTo>
                  <a:lnTo>
                    <a:pt x="185" y="205"/>
                  </a:lnTo>
                  <a:cubicBezTo>
                    <a:pt x="186" y="208"/>
                    <a:pt x="187" y="211"/>
                    <a:pt x="187" y="214"/>
                  </a:cubicBezTo>
                  <a:lnTo>
                    <a:pt x="368" y="214"/>
                  </a:lnTo>
                  <a:lnTo>
                    <a:pt x="368" y="223"/>
                  </a:lnTo>
                  <a:lnTo>
                    <a:pt x="188" y="223"/>
                  </a:lnTo>
                  <a:cubicBezTo>
                    <a:pt x="188" y="225"/>
                    <a:pt x="189" y="226"/>
                    <a:pt x="189" y="228"/>
                  </a:cubicBezTo>
                  <a:lnTo>
                    <a:pt x="189" y="249"/>
                  </a:lnTo>
                  <a:lnTo>
                    <a:pt x="228" y="249"/>
                  </a:lnTo>
                  <a:lnTo>
                    <a:pt x="228" y="311"/>
                  </a:lnTo>
                  <a:lnTo>
                    <a:pt x="243" y="311"/>
                  </a:lnTo>
                  <a:lnTo>
                    <a:pt x="243" y="249"/>
                  </a:lnTo>
                  <a:lnTo>
                    <a:pt x="292" y="249"/>
                  </a:lnTo>
                  <a:lnTo>
                    <a:pt x="315" y="309"/>
                  </a:lnTo>
                  <a:lnTo>
                    <a:pt x="330" y="305"/>
                  </a:lnTo>
                  <a:lnTo>
                    <a:pt x="308" y="249"/>
                  </a:lnTo>
                  <a:lnTo>
                    <a:pt x="400" y="249"/>
                  </a:lnTo>
                  <a:lnTo>
                    <a:pt x="400" y="223"/>
                  </a:lnTo>
                  <a:lnTo>
                    <a:pt x="390" y="223"/>
                  </a:lnTo>
                  <a:lnTo>
                    <a:pt x="390" y="42"/>
                  </a:lnTo>
                  <a:lnTo>
                    <a:pt x="400" y="42"/>
                  </a:lnTo>
                  <a:close/>
                  <a:moveTo>
                    <a:pt x="84" y="162"/>
                  </a:moveTo>
                  <a:lnTo>
                    <a:pt x="84" y="162"/>
                  </a:lnTo>
                  <a:cubicBezTo>
                    <a:pt x="105" y="162"/>
                    <a:pt x="123" y="144"/>
                    <a:pt x="123" y="123"/>
                  </a:cubicBezTo>
                  <a:cubicBezTo>
                    <a:pt x="123" y="101"/>
                    <a:pt x="105" y="84"/>
                    <a:pt x="84" y="84"/>
                  </a:cubicBezTo>
                  <a:cubicBezTo>
                    <a:pt x="62" y="84"/>
                    <a:pt x="45" y="101"/>
                    <a:pt x="45" y="123"/>
                  </a:cubicBezTo>
                  <a:cubicBezTo>
                    <a:pt x="45" y="144"/>
                    <a:pt x="62" y="162"/>
                    <a:pt x="84" y="162"/>
                  </a:cubicBezTo>
                  <a:close/>
                  <a:moveTo>
                    <a:pt x="109" y="170"/>
                  </a:moveTo>
                  <a:lnTo>
                    <a:pt x="109" y="170"/>
                  </a:lnTo>
                  <a:lnTo>
                    <a:pt x="94" y="170"/>
                  </a:lnTo>
                  <a:lnTo>
                    <a:pt x="97" y="171"/>
                  </a:lnTo>
                  <a:cubicBezTo>
                    <a:pt x="98" y="172"/>
                    <a:pt x="99" y="175"/>
                    <a:pt x="98" y="177"/>
                  </a:cubicBezTo>
                  <a:lnTo>
                    <a:pt x="93" y="190"/>
                  </a:lnTo>
                  <a:lnTo>
                    <a:pt x="102" y="266"/>
                  </a:lnTo>
                  <a:lnTo>
                    <a:pt x="85" y="282"/>
                  </a:lnTo>
                  <a:lnTo>
                    <a:pt x="67" y="266"/>
                  </a:lnTo>
                  <a:lnTo>
                    <a:pt x="77" y="190"/>
                  </a:lnTo>
                  <a:lnTo>
                    <a:pt x="71" y="177"/>
                  </a:lnTo>
                  <a:cubicBezTo>
                    <a:pt x="71" y="175"/>
                    <a:pt x="71" y="172"/>
                    <a:pt x="73" y="171"/>
                  </a:cubicBezTo>
                  <a:lnTo>
                    <a:pt x="76" y="170"/>
                  </a:lnTo>
                  <a:lnTo>
                    <a:pt x="59" y="170"/>
                  </a:lnTo>
                  <a:cubicBezTo>
                    <a:pt x="26" y="170"/>
                    <a:pt x="0" y="196"/>
                    <a:pt x="0" y="228"/>
                  </a:cubicBezTo>
                  <a:lnTo>
                    <a:pt x="0" y="313"/>
                  </a:lnTo>
                  <a:lnTo>
                    <a:pt x="34" y="313"/>
                  </a:lnTo>
                  <a:lnTo>
                    <a:pt x="34" y="226"/>
                  </a:lnTo>
                  <a:lnTo>
                    <a:pt x="46" y="226"/>
                  </a:lnTo>
                  <a:lnTo>
                    <a:pt x="46" y="313"/>
                  </a:lnTo>
                  <a:lnTo>
                    <a:pt x="120" y="313"/>
                  </a:lnTo>
                  <a:lnTo>
                    <a:pt x="120" y="226"/>
                  </a:lnTo>
                  <a:lnTo>
                    <a:pt x="132" y="226"/>
                  </a:lnTo>
                  <a:lnTo>
                    <a:pt x="132" y="313"/>
                  </a:lnTo>
                  <a:lnTo>
                    <a:pt x="167" y="313"/>
                  </a:lnTo>
                  <a:lnTo>
                    <a:pt x="167" y="228"/>
                  </a:lnTo>
                  <a:cubicBezTo>
                    <a:pt x="167" y="196"/>
                    <a:pt x="141" y="170"/>
                    <a:pt x="109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36"/>
          <p:cNvGrpSpPr>
            <a:grpSpLocks/>
          </p:cNvGrpSpPr>
          <p:nvPr/>
        </p:nvGrpSpPr>
        <p:grpSpPr bwMode="auto">
          <a:xfrm>
            <a:off x="6039788" y="3963630"/>
            <a:ext cx="335962" cy="345654"/>
            <a:chOff x="0" y="0"/>
            <a:chExt cx="495300" cy="509588"/>
          </a:xfrm>
        </p:grpSpPr>
        <p:sp>
          <p:nvSpPr>
            <p:cNvPr id="24" name="Oval 11"/>
            <p:cNvSpPr>
              <a:spLocks noChangeArrowheads="1"/>
            </p:cNvSpPr>
            <p:nvPr/>
          </p:nvSpPr>
          <p:spPr bwMode="auto">
            <a:xfrm>
              <a:off x="0" y="0"/>
              <a:ext cx="495300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117475" y="112713"/>
              <a:ext cx="279400" cy="284163"/>
            </a:xfrm>
            <a:custGeom>
              <a:avLst/>
              <a:gdLst>
                <a:gd name="T0" fmla="*/ 252865 w 358"/>
                <a:gd name="T1" fmla="*/ 244941 h 355"/>
                <a:gd name="T2" fmla="*/ 223988 w 358"/>
                <a:gd name="T3" fmla="*/ 244941 h 355"/>
                <a:gd name="T4" fmla="*/ 183405 w 358"/>
                <a:gd name="T5" fmla="*/ 165695 h 355"/>
                <a:gd name="T6" fmla="*/ 178722 w 358"/>
                <a:gd name="T7" fmla="*/ 180904 h 355"/>
                <a:gd name="T8" fmla="*/ 156870 w 358"/>
                <a:gd name="T9" fmla="*/ 198514 h 355"/>
                <a:gd name="T10" fmla="*/ 229451 w 358"/>
                <a:gd name="T11" fmla="*/ 280961 h 355"/>
                <a:gd name="T12" fmla="*/ 275498 w 358"/>
                <a:gd name="T13" fmla="*/ 248943 h 355"/>
                <a:gd name="T14" fmla="*/ 241939 w 358"/>
                <a:gd name="T15" fmla="*/ 212122 h 355"/>
                <a:gd name="T16" fmla="*/ 190429 w 358"/>
                <a:gd name="T17" fmla="*/ 168897 h 355"/>
                <a:gd name="T18" fmla="*/ 100678 w 358"/>
                <a:gd name="T19" fmla="*/ 100858 h 355"/>
                <a:gd name="T20" fmla="*/ 116287 w 358"/>
                <a:gd name="T21" fmla="*/ 96856 h 355"/>
                <a:gd name="T22" fmla="*/ 120189 w 358"/>
                <a:gd name="T23" fmla="*/ 81647 h 355"/>
                <a:gd name="T24" fmla="*/ 124091 w 358"/>
                <a:gd name="T25" fmla="*/ 66438 h 355"/>
                <a:gd name="T26" fmla="*/ 53851 w 358"/>
                <a:gd name="T27" fmla="*/ 6404 h 355"/>
                <a:gd name="T28" fmla="*/ 44485 w 358"/>
                <a:gd name="T29" fmla="*/ 80846 h 355"/>
                <a:gd name="T30" fmla="*/ 0 w 358"/>
                <a:gd name="T31" fmla="*/ 61635 h 355"/>
                <a:gd name="T32" fmla="*/ 82727 w 358"/>
                <a:gd name="T33" fmla="*/ 122470 h 355"/>
                <a:gd name="T34" fmla="*/ 93654 w 358"/>
                <a:gd name="T35" fmla="*/ 108862 h 355"/>
                <a:gd name="T36" fmla="*/ 269254 w 358"/>
                <a:gd name="T37" fmla="*/ 28016 h 355"/>
                <a:gd name="T38" fmla="*/ 231793 w 358"/>
                <a:gd name="T39" fmla="*/ 800 h 355"/>
                <a:gd name="T40" fmla="*/ 131115 w 358"/>
                <a:gd name="T41" fmla="*/ 92853 h 355"/>
                <a:gd name="T42" fmla="*/ 117067 w 358"/>
                <a:gd name="T43" fmla="*/ 113665 h 355"/>
                <a:gd name="T44" fmla="*/ 104580 w 358"/>
                <a:gd name="T45" fmla="*/ 120069 h 355"/>
                <a:gd name="T46" fmla="*/ 106141 w 358"/>
                <a:gd name="T47" fmla="*/ 159291 h 355"/>
                <a:gd name="T48" fmla="*/ 24974 w 358"/>
                <a:gd name="T49" fmla="*/ 231333 h 355"/>
                <a:gd name="T50" fmla="*/ 15609 w 358"/>
                <a:gd name="T51" fmla="*/ 284163 h 355"/>
                <a:gd name="T52" fmla="*/ 57753 w 358"/>
                <a:gd name="T53" fmla="*/ 240938 h 355"/>
                <a:gd name="T54" fmla="*/ 124091 w 358"/>
                <a:gd name="T55" fmla="*/ 177702 h 355"/>
                <a:gd name="T56" fmla="*/ 160772 w 358"/>
                <a:gd name="T57" fmla="*/ 177702 h 355"/>
                <a:gd name="T58" fmla="*/ 171698 w 358"/>
                <a:gd name="T59" fmla="*/ 153688 h 355"/>
                <a:gd name="T60" fmla="*/ 187307 w 358"/>
                <a:gd name="T61" fmla="*/ 150486 h 355"/>
                <a:gd name="T62" fmla="*/ 269254 w 358"/>
                <a:gd name="T63" fmla="*/ 28016 h 35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58" h="355">
                  <a:moveTo>
                    <a:pt x="305" y="288"/>
                  </a:moveTo>
                  <a:cubicBezTo>
                    <a:pt x="316" y="288"/>
                    <a:pt x="324" y="296"/>
                    <a:pt x="324" y="306"/>
                  </a:cubicBezTo>
                  <a:cubicBezTo>
                    <a:pt x="324" y="316"/>
                    <a:pt x="316" y="325"/>
                    <a:pt x="305" y="325"/>
                  </a:cubicBezTo>
                  <a:cubicBezTo>
                    <a:pt x="295" y="325"/>
                    <a:pt x="287" y="316"/>
                    <a:pt x="287" y="306"/>
                  </a:cubicBezTo>
                  <a:cubicBezTo>
                    <a:pt x="287" y="296"/>
                    <a:pt x="295" y="288"/>
                    <a:pt x="305" y="288"/>
                  </a:cubicBezTo>
                  <a:close/>
                  <a:moveTo>
                    <a:pt x="235" y="207"/>
                  </a:moveTo>
                  <a:lnTo>
                    <a:pt x="239" y="216"/>
                  </a:lnTo>
                  <a:lnTo>
                    <a:pt x="229" y="226"/>
                  </a:lnTo>
                  <a:lnTo>
                    <a:pt x="220" y="235"/>
                  </a:lnTo>
                  <a:cubicBezTo>
                    <a:pt x="215" y="241"/>
                    <a:pt x="208" y="245"/>
                    <a:pt x="201" y="248"/>
                  </a:cubicBezTo>
                  <a:lnTo>
                    <a:pt x="264" y="311"/>
                  </a:lnTo>
                  <a:lnTo>
                    <a:pt x="294" y="351"/>
                  </a:lnTo>
                  <a:lnTo>
                    <a:pt x="309" y="355"/>
                  </a:lnTo>
                  <a:lnTo>
                    <a:pt x="353" y="311"/>
                  </a:lnTo>
                  <a:lnTo>
                    <a:pt x="349" y="295"/>
                  </a:lnTo>
                  <a:lnTo>
                    <a:pt x="310" y="265"/>
                  </a:lnTo>
                  <a:lnTo>
                    <a:pt x="250" y="205"/>
                  </a:lnTo>
                  <a:lnTo>
                    <a:pt x="244" y="211"/>
                  </a:lnTo>
                  <a:lnTo>
                    <a:pt x="235" y="207"/>
                  </a:lnTo>
                  <a:close/>
                  <a:moveTo>
                    <a:pt x="129" y="126"/>
                  </a:moveTo>
                  <a:lnTo>
                    <a:pt x="140" y="116"/>
                  </a:lnTo>
                  <a:lnTo>
                    <a:pt x="149" y="121"/>
                  </a:lnTo>
                  <a:lnTo>
                    <a:pt x="144" y="112"/>
                  </a:lnTo>
                  <a:lnTo>
                    <a:pt x="154" y="102"/>
                  </a:lnTo>
                  <a:lnTo>
                    <a:pt x="155" y="101"/>
                  </a:lnTo>
                  <a:cubicBezTo>
                    <a:pt x="158" y="95"/>
                    <a:pt x="159" y="89"/>
                    <a:pt x="159" y="83"/>
                  </a:cubicBezTo>
                  <a:cubicBezTo>
                    <a:pt x="159" y="41"/>
                    <a:pt x="119" y="0"/>
                    <a:pt x="76" y="1"/>
                  </a:cubicBezTo>
                  <a:cubicBezTo>
                    <a:pt x="76" y="1"/>
                    <a:pt x="72" y="6"/>
                    <a:pt x="69" y="8"/>
                  </a:cubicBezTo>
                  <a:cubicBezTo>
                    <a:pt x="103" y="42"/>
                    <a:pt x="100" y="37"/>
                    <a:pt x="100" y="57"/>
                  </a:cubicBezTo>
                  <a:cubicBezTo>
                    <a:pt x="100" y="74"/>
                    <a:pt x="73" y="101"/>
                    <a:pt x="57" y="101"/>
                  </a:cubicBezTo>
                  <a:cubicBezTo>
                    <a:pt x="35" y="101"/>
                    <a:pt x="42" y="104"/>
                    <a:pt x="8" y="70"/>
                  </a:cubicBezTo>
                  <a:cubicBezTo>
                    <a:pt x="5" y="72"/>
                    <a:pt x="0" y="77"/>
                    <a:pt x="0" y="77"/>
                  </a:cubicBezTo>
                  <a:cubicBezTo>
                    <a:pt x="1" y="119"/>
                    <a:pt x="40" y="160"/>
                    <a:pt x="83" y="160"/>
                  </a:cubicBezTo>
                  <a:cubicBezTo>
                    <a:pt x="90" y="160"/>
                    <a:pt x="98" y="157"/>
                    <a:pt x="106" y="153"/>
                  </a:cubicBezTo>
                  <a:lnTo>
                    <a:pt x="108" y="155"/>
                  </a:lnTo>
                  <a:cubicBezTo>
                    <a:pt x="111" y="148"/>
                    <a:pt x="115" y="141"/>
                    <a:pt x="120" y="136"/>
                  </a:cubicBezTo>
                  <a:lnTo>
                    <a:pt x="129" y="126"/>
                  </a:lnTo>
                  <a:close/>
                  <a:moveTo>
                    <a:pt x="345" y="35"/>
                  </a:moveTo>
                  <a:lnTo>
                    <a:pt x="321" y="10"/>
                  </a:lnTo>
                  <a:cubicBezTo>
                    <a:pt x="314" y="4"/>
                    <a:pt x="306" y="1"/>
                    <a:pt x="297" y="1"/>
                  </a:cubicBezTo>
                  <a:cubicBezTo>
                    <a:pt x="289" y="1"/>
                    <a:pt x="280" y="4"/>
                    <a:pt x="273" y="10"/>
                  </a:cubicBezTo>
                  <a:lnTo>
                    <a:pt x="168" y="116"/>
                  </a:lnTo>
                  <a:cubicBezTo>
                    <a:pt x="171" y="122"/>
                    <a:pt x="169" y="131"/>
                    <a:pt x="164" y="136"/>
                  </a:cubicBezTo>
                  <a:cubicBezTo>
                    <a:pt x="161" y="140"/>
                    <a:pt x="155" y="142"/>
                    <a:pt x="150" y="142"/>
                  </a:cubicBezTo>
                  <a:cubicBezTo>
                    <a:pt x="148" y="142"/>
                    <a:pt x="145" y="141"/>
                    <a:pt x="143" y="140"/>
                  </a:cubicBezTo>
                  <a:lnTo>
                    <a:pt x="134" y="150"/>
                  </a:lnTo>
                  <a:cubicBezTo>
                    <a:pt x="121" y="163"/>
                    <a:pt x="121" y="184"/>
                    <a:pt x="134" y="197"/>
                  </a:cubicBezTo>
                  <a:lnTo>
                    <a:pt x="136" y="199"/>
                  </a:lnTo>
                  <a:lnTo>
                    <a:pt x="54" y="281"/>
                  </a:lnTo>
                  <a:lnTo>
                    <a:pt x="32" y="289"/>
                  </a:lnTo>
                  <a:lnTo>
                    <a:pt x="0" y="335"/>
                  </a:lnTo>
                  <a:lnTo>
                    <a:pt x="20" y="355"/>
                  </a:lnTo>
                  <a:lnTo>
                    <a:pt x="66" y="323"/>
                  </a:lnTo>
                  <a:lnTo>
                    <a:pt x="74" y="301"/>
                  </a:lnTo>
                  <a:lnTo>
                    <a:pt x="156" y="219"/>
                  </a:lnTo>
                  <a:lnTo>
                    <a:pt x="159" y="222"/>
                  </a:lnTo>
                  <a:cubicBezTo>
                    <a:pt x="165" y="228"/>
                    <a:pt x="174" y="231"/>
                    <a:pt x="182" y="231"/>
                  </a:cubicBezTo>
                  <a:cubicBezTo>
                    <a:pt x="191" y="231"/>
                    <a:pt x="200" y="228"/>
                    <a:pt x="206" y="222"/>
                  </a:cubicBezTo>
                  <a:lnTo>
                    <a:pt x="215" y="212"/>
                  </a:lnTo>
                  <a:cubicBezTo>
                    <a:pt x="212" y="206"/>
                    <a:pt x="215" y="197"/>
                    <a:pt x="220" y="192"/>
                  </a:cubicBezTo>
                  <a:cubicBezTo>
                    <a:pt x="223" y="188"/>
                    <a:pt x="229" y="186"/>
                    <a:pt x="234" y="186"/>
                  </a:cubicBezTo>
                  <a:cubicBezTo>
                    <a:pt x="236" y="186"/>
                    <a:pt x="238" y="187"/>
                    <a:pt x="240" y="188"/>
                  </a:cubicBezTo>
                  <a:lnTo>
                    <a:pt x="345" y="82"/>
                  </a:lnTo>
                  <a:cubicBezTo>
                    <a:pt x="358" y="69"/>
                    <a:pt x="358" y="48"/>
                    <a:pt x="345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6" name="组合 39"/>
          <p:cNvGrpSpPr>
            <a:grpSpLocks/>
          </p:cNvGrpSpPr>
          <p:nvPr/>
        </p:nvGrpSpPr>
        <p:grpSpPr bwMode="auto">
          <a:xfrm>
            <a:off x="6654151" y="3963630"/>
            <a:ext cx="334886" cy="345654"/>
            <a:chOff x="0" y="0"/>
            <a:chExt cx="493712" cy="509588"/>
          </a:xfrm>
        </p:grpSpPr>
        <p:sp>
          <p:nvSpPr>
            <p:cNvPr id="27" name="Oval 12"/>
            <p:cNvSpPr>
              <a:spLocks noChangeArrowheads="1"/>
            </p:cNvSpPr>
            <p:nvPr/>
          </p:nvSpPr>
          <p:spPr bwMode="auto">
            <a:xfrm>
              <a:off x="0" y="0"/>
              <a:ext cx="493712" cy="509588"/>
            </a:xfrm>
            <a:prstGeom prst="ellipse">
              <a:avLst/>
            </a:prstGeom>
            <a:solidFill>
              <a:srgbClr val="451A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8" name="Freeform 17"/>
            <p:cNvSpPr>
              <a:spLocks noEditPoints="1"/>
            </p:cNvSpPr>
            <p:nvPr/>
          </p:nvSpPr>
          <p:spPr bwMode="auto">
            <a:xfrm>
              <a:off x="103187" y="92075"/>
              <a:ext cx="300037" cy="330200"/>
            </a:xfrm>
            <a:custGeom>
              <a:avLst/>
              <a:gdLst>
                <a:gd name="T0" fmla="*/ 90709 w 387"/>
                <a:gd name="T1" fmla="*/ 50492 h 412"/>
                <a:gd name="T2" fmla="*/ 196148 w 387"/>
                <a:gd name="T3" fmla="*/ 36867 h 412"/>
                <a:gd name="T4" fmla="*/ 158159 w 387"/>
                <a:gd name="T5" fmla="*/ 22441 h 412"/>
                <a:gd name="T6" fmla="*/ 114743 w 387"/>
                <a:gd name="T7" fmla="*/ 22441 h 412"/>
                <a:gd name="T8" fmla="*/ 76754 w 387"/>
                <a:gd name="T9" fmla="*/ 36867 h 412"/>
                <a:gd name="T10" fmla="*/ 246542 w 387"/>
                <a:gd name="T11" fmla="*/ 286120 h 412"/>
                <a:gd name="T12" fmla="*/ 251194 w 387"/>
                <a:gd name="T13" fmla="*/ 276502 h 412"/>
                <a:gd name="T14" fmla="*/ 233362 w 387"/>
                <a:gd name="T15" fmla="*/ 214790 h 412"/>
                <a:gd name="T16" fmla="*/ 222508 w 387"/>
                <a:gd name="T17" fmla="*/ 214790 h 412"/>
                <a:gd name="T18" fmla="*/ 222508 w 387"/>
                <a:gd name="T19" fmla="*/ 262076 h 412"/>
                <a:gd name="T20" fmla="*/ 223283 w 387"/>
                <a:gd name="T21" fmla="*/ 262878 h 412"/>
                <a:gd name="T22" fmla="*/ 223283 w 387"/>
                <a:gd name="T23" fmla="*/ 264481 h 412"/>
                <a:gd name="T24" fmla="*/ 224059 w 387"/>
                <a:gd name="T25" fmla="*/ 265282 h 412"/>
                <a:gd name="T26" fmla="*/ 285307 w 387"/>
                <a:gd name="T27" fmla="*/ 217996 h 412"/>
                <a:gd name="T28" fmla="*/ 227935 w 387"/>
                <a:gd name="T29" fmla="*/ 186739 h 412"/>
                <a:gd name="T30" fmla="*/ 214755 w 387"/>
                <a:gd name="T31" fmla="*/ 329399 h 412"/>
                <a:gd name="T32" fmla="*/ 296161 w 387"/>
                <a:gd name="T33" fmla="*/ 271694 h 412"/>
                <a:gd name="T34" fmla="*/ 286082 w 387"/>
                <a:gd name="T35" fmla="*/ 270091 h 412"/>
                <a:gd name="T36" fmla="*/ 227935 w 387"/>
                <a:gd name="T37" fmla="*/ 318980 h 412"/>
                <a:gd name="T38" fmla="*/ 170564 w 387"/>
                <a:gd name="T39" fmla="*/ 246849 h 412"/>
                <a:gd name="T40" fmla="*/ 238789 w 387"/>
                <a:gd name="T41" fmla="*/ 198761 h 412"/>
                <a:gd name="T42" fmla="*/ 286082 w 387"/>
                <a:gd name="T43" fmla="*/ 270091 h 412"/>
                <a:gd name="T44" fmla="*/ 100788 w 387"/>
                <a:gd name="T45" fmla="*/ 269289 h 412"/>
                <a:gd name="T46" fmla="*/ 171339 w 387"/>
                <a:gd name="T47" fmla="*/ 196357 h 412"/>
                <a:gd name="T48" fmla="*/ 186069 w 387"/>
                <a:gd name="T49" fmla="*/ 185136 h 412"/>
                <a:gd name="T50" fmla="*/ 258947 w 387"/>
                <a:gd name="T51" fmla="*/ 112204 h 412"/>
                <a:gd name="T52" fmla="*/ 262048 w 387"/>
                <a:gd name="T53" fmla="*/ 181129 h 412"/>
                <a:gd name="T54" fmla="*/ 272902 w 387"/>
                <a:gd name="T55" fmla="*/ 185136 h 412"/>
                <a:gd name="T56" fmla="*/ 272902 w 387"/>
                <a:gd name="T57" fmla="*/ 76138 h 412"/>
                <a:gd name="T58" fmla="*/ 14730 w 387"/>
                <a:gd name="T59" fmla="*/ 61712 h 412"/>
                <a:gd name="T60" fmla="*/ 0 w 387"/>
                <a:gd name="T61" fmla="*/ 115410 h 412"/>
                <a:gd name="T62" fmla="*/ 0 w 387"/>
                <a:gd name="T63" fmla="*/ 196357 h 412"/>
                <a:gd name="T64" fmla="*/ 0 w 387"/>
                <a:gd name="T65" fmla="*/ 274900 h 412"/>
                <a:gd name="T66" fmla="*/ 151181 w 387"/>
                <a:gd name="T67" fmla="*/ 289326 h 412"/>
                <a:gd name="T68" fmla="*/ 11629 w 387"/>
                <a:gd name="T69" fmla="*/ 115410 h 412"/>
                <a:gd name="T70" fmla="*/ 14730 w 387"/>
                <a:gd name="T71" fmla="*/ 112204 h 412"/>
                <a:gd name="T72" fmla="*/ 89158 w 387"/>
                <a:gd name="T73" fmla="*/ 185136 h 412"/>
                <a:gd name="T74" fmla="*/ 11629 w 387"/>
                <a:gd name="T75" fmla="*/ 115410 h 412"/>
                <a:gd name="T76" fmla="*/ 89158 w 387"/>
                <a:gd name="T77" fmla="*/ 196357 h 412"/>
                <a:gd name="T78" fmla="*/ 14730 w 387"/>
                <a:gd name="T79" fmla="*/ 269289 h 412"/>
                <a:gd name="T80" fmla="*/ 11629 w 387"/>
                <a:gd name="T81" fmla="*/ 196357 h 412"/>
                <a:gd name="T82" fmla="*/ 100788 w 387"/>
                <a:gd name="T83" fmla="*/ 185136 h 412"/>
                <a:gd name="T84" fmla="*/ 100788 w 387"/>
                <a:gd name="T85" fmla="*/ 112204 h 412"/>
                <a:gd name="T86" fmla="*/ 175215 w 387"/>
                <a:gd name="T87" fmla="*/ 185136 h 412"/>
                <a:gd name="T88" fmla="*/ 180642 w 387"/>
                <a:gd name="T89" fmla="*/ 76138 h 412"/>
                <a:gd name="T90" fmla="*/ 190721 w 387"/>
                <a:gd name="T91" fmla="*/ 85756 h 412"/>
                <a:gd name="T92" fmla="*/ 171339 w 387"/>
                <a:gd name="T93" fmla="*/ 85756 h 412"/>
                <a:gd name="T94" fmla="*/ 95361 w 387"/>
                <a:gd name="T95" fmla="*/ 76138 h 412"/>
                <a:gd name="T96" fmla="*/ 104664 w 387"/>
                <a:gd name="T97" fmla="*/ 85756 h 412"/>
                <a:gd name="T98" fmla="*/ 85282 w 387"/>
                <a:gd name="T99" fmla="*/ 85756 h 41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87" h="412">
                  <a:moveTo>
                    <a:pt x="99" y="46"/>
                  </a:moveTo>
                  <a:cubicBezTo>
                    <a:pt x="99" y="55"/>
                    <a:pt x="107" y="63"/>
                    <a:pt x="117" y="63"/>
                  </a:cubicBezTo>
                  <a:lnTo>
                    <a:pt x="236" y="63"/>
                  </a:lnTo>
                  <a:cubicBezTo>
                    <a:pt x="246" y="63"/>
                    <a:pt x="253" y="55"/>
                    <a:pt x="253" y="46"/>
                  </a:cubicBezTo>
                  <a:cubicBezTo>
                    <a:pt x="253" y="36"/>
                    <a:pt x="246" y="28"/>
                    <a:pt x="236" y="28"/>
                  </a:cubicBezTo>
                  <a:lnTo>
                    <a:pt x="204" y="28"/>
                  </a:lnTo>
                  <a:cubicBezTo>
                    <a:pt x="204" y="13"/>
                    <a:pt x="192" y="0"/>
                    <a:pt x="176" y="0"/>
                  </a:cubicBezTo>
                  <a:cubicBezTo>
                    <a:pt x="161" y="0"/>
                    <a:pt x="148" y="13"/>
                    <a:pt x="148" y="28"/>
                  </a:cubicBezTo>
                  <a:lnTo>
                    <a:pt x="117" y="28"/>
                  </a:lnTo>
                  <a:cubicBezTo>
                    <a:pt x="107" y="28"/>
                    <a:pt x="99" y="36"/>
                    <a:pt x="99" y="46"/>
                  </a:cubicBezTo>
                  <a:close/>
                  <a:moveTo>
                    <a:pt x="313" y="355"/>
                  </a:moveTo>
                  <a:cubicBezTo>
                    <a:pt x="315" y="356"/>
                    <a:pt x="317" y="357"/>
                    <a:pt x="318" y="357"/>
                  </a:cubicBezTo>
                  <a:cubicBezTo>
                    <a:pt x="320" y="357"/>
                    <a:pt x="322" y="356"/>
                    <a:pt x="324" y="355"/>
                  </a:cubicBezTo>
                  <a:cubicBezTo>
                    <a:pt x="326" y="352"/>
                    <a:pt x="326" y="348"/>
                    <a:pt x="324" y="345"/>
                  </a:cubicBezTo>
                  <a:lnTo>
                    <a:pt x="301" y="323"/>
                  </a:lnTo>
                  <a:lnTo>
                    <a:pt x="301" y="268"/>
                  </a:lnTo>
                  <a:cubicBezTo>
                    <a:pt x="301" y="264"/>
                    <a:pt x="298" y="260"/>
                    <a:pt x="294" y="260"/>
                  </a:cubicBezTo>
                  <a:cubicBezTo>
                    <a:pt x="290" y="260"/>
                    <a:pt x="287" y="264"/>
                    <a:pt x="287" y="268"/>
                  </a:cubicBezTo>
                  <a:lnTo>
                    <a:pt x="287" y="326"/>
                  </a:lnTo>
                  <a:cubicBezTo>
                    <a:pt x="287" y="326"/>
                    <a:pt x="287" y="327"/>
                    <a:pt x="287" y="327"/>
                  </a:cubicBezTo>
                  <a:cubicBezTo>
                    <a:pt x="287" y="327"/>
                    <a:pt x="287" y="327"/>
                    <a:pt x="287" y="328"/>
                  </a:cubicBezTo>
                  <a:cubicBezTo>
                    <a:pt x="287" y="328"/>
                    <a:pt x="287" y="328"/>
                    <a:pt x="288" y="328"/>
                  </a:cubicBezTo>
                  <a:cubicBezTo>
                    <a:pt x="288" y="329"/>
                    <a:pt x="288" y="329"/>
                    <a:pt x="288" y="329"/>
                  </a:cubicBezTo>
                  <a:cubicBezTo>
                    <a:pt x="288" y="329"/>
                    <a:pt x="288" y="329"/>
                    <a:pt x="288" y="330"/>
                  </a:cubicBezTo>
                  <a:cubicBezTo>
                    <a:pt x="288" y="330"/>
                    <a:pt x="289" y="330"/>
                    <a:pt x="289" y="331"/>
                  </a:cubicBezTo>
                  <a:cubicBezTo>
                    <a:pt x="289" y="331"/>
                    <a:pt x="289" y="331"/>
                    <a:pt x="289" y="331"/>
                  </a:cubicBezTo>
                  <a:lnTo>
                    <a:pt x="313" y="355"/>
                  </a:lnTo>
                  <a:close/>
                  <a:moveTo>
                    <a:pt x="368" y="272"/>
                  </a:moveTo>
                  <a:cubicBezTo>
                    <a:pt x="355" y="252"/>
                    <a:pt x="335" y="239"/>
                    <a:pt x="311" y="234"/>
                  </a:cubicBezTo>
                  <a:cubicBezTo>
                    <a:pt x="305" y="233"/>
                    <a:pt x="300" y="233"/>
                    <a:pt x="294" y="233"/>
                  </a:cubicBezTo>
                  <a:cubicBezTo>
                    <a:pt x="251" y="233"/>
                    <a:pt x="214" y="264"/>
                    <a:pt x="206" y="306"/>
                  </a:cubicBezTo>
                  <a:cubicBezTo>
                    <a:pt x="197" y="354"/>
                    <a:pt x="229" y="401"/>
                    <a:pt x="277" y="411"/>
                  </a:cubicBezTo>
                  <a:cubicBezTo>
                    <a:pt x="283" y="412"/>
                    <a:pt x="289" y="412"/>
                    <a:pt x="294" y="412"/>
                  </a:cubicBezTo>
                  <a:cubicBezTo>
                    <a:pt x="337" y="412"/>
                    <a:pt x="374" y="382"/>
                    <a:pt x="382" y="339"/>
                  </a:cubicBezTo>
                  <a:cubicBezTo>
                    <a:pt x="387" y="316"/>
                    <a:pt x="382" y="292"/>
                    <a:pt x="368" y="272"/>
                  </a:cubicBezTo>
                  <a:close/>
                  <a:moveTo>
                    <a:pt x="369" y="337"/>
                  </a:moveTo>
                  <a:lnTo>
                    <a:pt x="369" y="337"/>
                  </a:lnTo>
                  <a:cubicBezTo>
                    <a:pt x="362" y="372"/>
                    <a:pt x="330" y="398"/>
                    <a:pt x="294" y="398"/>
                  </a:cubicBezTo>
                  <a:cubicBezTo>
                    <a:pt x="289" y="398"/>
                    <a:pt x="285" y="398"/>
                    <a:pt x="280" y="397"/>
                  </a:cubicBezTo>
                  <a:cubicBezTo>
                    <a:pt x="239" y="389"/>
                    <a:pt x="212" y="349"/>
                    <a:pt x="220" y="308"/>
                  </a:cubicBezTo>
                  <a:cubicBezTo>
                    <a:pt x="227" y="273"/>
                    <a:pt x="258" y="247"/>
                    <a:pt x="294" y="247"/>
                  </a:cubicBezTo>
                  <a:cubicBezTo>
                    <a:pt x="299" y="247"/>
                    <a:pt x="304" y="247"/>
                    <a:pt x="308" y="248"/>
                  </a:cubicBezTo>
                  <a:cubicBezTo>
                    <a:pt x="328" y="252"/>
                    <a:pt x="345" y="263"/>
                    <a:pt x="357" y="280"/>
                  </a:cubicBezTo>
                  <a:cubicBezTo>
                    <a:pt x="368" y="297"/>
                    <a:pt x="372" y="317"/>
                    <a:pt x="369" y="337"/>
                  </a:cubicBezTo>
                  <a:close/>
                  <a:moveTo>
                    <a:pt x="189" y="336"/>
                  </a:moveTo>
                  <a:lnTo>
                    <a:pt x="130" y="336"/>
                  </a:lnTo>
                  <a:lnTo>
                    <a:pt x="130" y="245"/>
                  </a:lnTo>
                  <a:lnTo>
                    <a:pt x="221" y="245"/>
                  </a:lnTo>
                  <a:cubicBezTo>
                    <a:pt x="227" y="240"/>
                    <a:pt x="234" y="235"/>
                    <a:pt x="241" y="231"/>
                  </a:cubicBezTo>
                  <a:lnTo>
                    <a:pt x="240" y="231"/>
                  </a:lnTo>
                  <a:lnTo>
                    <a:pt x="240" y="140"/>
                  </a:lnTo>
                  <a:lnTo>
                    <a:pt x="334" y="140"/>
                  </a:lnTo>
                  <a:cubicBezTo>
                    <a:pt x="336" y="140"/>
                    <a:pt x="338" y="142"/>
                    <a:pt x="338" y="144"/>
                  </a:cubicBezTo>
                  <a:lnTo>
                    <a:pt x="338" y="226"/>
                  </a:lnTo>
                  <a:cubicBezTo>
                    <a:pt x="343" y="228"/>
                    <a:pt x="348" y="231"/>
                    <a:pt x="352" y="234"/>
                  </a:cubicBezTo>
                  <a:lnTo>
                    <a:pt x="352" y="231"/>
                  </a:lnTo>
                  <a:lnTo>
                    <a:pt x="352" y="144"/>
                  </a:lnTo>
                  <a:lnTo>
                    <a:pt x="352" y="95"/>
                  </a:lnTo>
                  <a:cubicBezTo>
                    <a:pt x="352" y="85"/>
                    <a:pt x="344" y="77"/>
                    <a:pt x="334" y="77"/>
                  </a:cubicBezTo>
                  <a:lnTo>
                    <a:pt x="19" y="77"/>
                  </a:lnTo>
                  <a:cubicBezTo>
                    <a:pt x="8" y="77"/>
                    <a:pt x="0" y="85"/>
                    <a:pt x="0" y="95"/>
                  </a:cubicBezTo>
                  <a:lnTo>
                    <a:pt x="0" y="144"/>
                  </a:lnTo>
                  <a:lnTo>
                    <a:pt x="0" y="231"/>
                  </a:lnTo>
                  <a:lnTo>
                    <a:pt x="0" y="245"/>
                  </a:lnTo>
                  <a:lnTo>
                    <a:pt x="0" y="332"/>
                  </a:lnTo>
                  <a:lnTo>
                    <a:pt x="0" y="343"/>
                  </a:lnTo>
                  <a:cubicBezTo>
                    <a:pt x="0" y="353"/>
                    <a:pt x="8" y="361"/>
                    <a:pt x="19" y="361"/>
                  </a:cubicBezTo>
                  <a:lnTo>
                    <a:pt x="195" y="361"/>
                  </a:lnTo>
                  <a:cubicBezTo>
                    <a:pt x="192" y="353"/>
                    <a:pt x="190" y="345"/>
                    <a:pt x="189" y="336"/>
                  </a:cubicBezTo>
                  <a:close/>
                  <a:moveTo>
                    <a:pt x="15" y="144"/>
                  </a:moveTo>
                  <a:lnTo>
                    <a:pt x="15" y="144"/>
                  </a:lnTo>
                  <a:cubicBezTo>
                    <a:pt x="15" y="142"/>
                    <a:pt x="16" y="140"/>
                    <a:pt x="19" y="140"/>
                  </a:cubicBezTo>
                  <a:lnTo>
                    <a:pt x="115" y="140"/>
                  </a:lnTo>
                  <a:lnTo>
                    <a:pt x="115" y="231"/>
                  </a:lnTo>
                  <a:lnTo>
                    <a:pt x="15" y="231"/>
                  </a:lnTo>
                  <a:lnTo>
                    <a:pt x="15" y="144"/>
                  </a:lnTo>
                  <a:close/>
                  <a:moveTo>
                    <a:pt x="115" y="245"/>
                  </a:moveTo>
                  <a:lnTo>
                    <a:pt x="115" y="245"/>
                  </a:lnTo>
                  <a:lnTo>
                    <a:pt x="115" y="336"/>
                  </a:lnTo>
                  <a:lnTo>
                    <a:pt x="19" y="336"/>
                  </a:lnTo>
                  <a:cubicBezTo>
                    <a:pt x="16" y="336"/>
                    <a:pt x="15" y="334"/>
                    <a:pt x="15" y="332"/>
                  </a:cubicBezTo>
                  <a:lnTo>
                    <a:pt x="15" y="245"/>
                  </a:lnTo>
                  <a:lnTo>
                    <a:pt x="115" y="245"/>
                  </a:lnTo>
                  <a:close/>
                  <a:moveTo>
                    <a:pt x="130" y="231"/>
                  </a:moveTo>
                  <a:lnTo>
                    <a:pt x="130" y="231"/>
                  </a:lnTo>
                  <a:lnTo>
                    <a:pt x="130" y="140"/>
                  </a:lnTo>
                  <a:lnTo>
                    <a:pt x="226" y="140"/>
                  </a:lnTo>
                  <a:lnTo>
                    <a:pt x="226" y="231"/>
                  </a:lnTo>
                  <a:lnTo>
                    <a:pt x="130" y="231"/>
                  </a:lnTo>
                  <a:close/>
                  <a:moveTo>
                    <a:pt x="233" y="95"/>
                  </a:moveTo>
                  <a:lnTo>
                    <a:pt x="233" y="95"/>
                  </a:lnTo>
                  <a:cubicBezTo>
                    <a:pt x="240" y="95"/>
                    <a:pt x="246" y="101"/>
                    <a:pt x="246" y="107"/>
                  </a:cubicBezTo>
                  <a:cubicBezTo>
                    <a:pt x="246" y="114"/>
                    <a:pt x="240" y="120"/>
                    <a:pt x="233" y="120"/>
                  </a:cubicBezTo>
                  <a:cubicBezTo>
                    <a:pt x="226" y="120"/>
                    <a:pt x="221" y="114"/>
                    <a:pt x="221" y="107"/>
                  </a:cubicBezTo>
                  <a:cubicBezTo>
                    <a:pt x="221" y="101"/>
                    <a:pt x="226" y="95"/>
                    <a:pt x="233" y="95"/>
                  </a:cubicBezTo>
                  <a:close/>
                  <a:moveTo>
                    <a:pt x="123" y="95"/>
                  </a:moveTo>
                  <a:lnTo>
                    <a:pt x="123" y="95"/>
                  </a:lnTo>
                  <a:cubicBezTo>
                    <a:pt x="129" y="95"/>
                    <a:pt x="135" y="101"/>
                    <a:pt x="135" y="107"/>
                  </a:cubicBezTo>
                  <a:cubicBezTo>
                    <a:pt x="135" y="114"/>
                    <a:pt x="129" y="120"/>
                    <a:pt x="123" y="120"/>
                  </a:cubicBezTo>
                  <a:cubicBezTo>
                    <a:pt x="116" y="120"/>
                    <a:pt x="110" y="114"/>
                    <a:pt x="110" y="107"/>
                  </a:cubicBezTo>
                  <a:cubicBezTo>
                    <a:pt x="110" y="101"/>
                    <a:pt x="116" y="95"/>
                    <a:pt x="123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837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600"/>
                            </p:stCondLst>
                            <p:childTnLst>
                              <p:par>
                                <p:cTn id="33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5" grpId="0"/>
      <p:bldP spid="1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72330196-68B5-400E-AFFF-7E5FFE69F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64" y="522030"/>
            <a:ext cx="7242380" cy="4454064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42" name="直接连接符 41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组合 44"/>
            <p:cNvGrpSpPr/>
            <p:nvPr userDrawn="1"/>
          </p:nvGrpSpPr>
          <p:grpSpPr>
            <a:xfrm>
              <a:off x="1260525" y="144052"/>
              <a:ext cx="2066885" cy="319659"/>
              <a:chOff x="2559580" y="72044"/>
              <a:chExt cx="2066885" cy="319659"/>
            </a:xfrm>
          </p:grpSpPr>
          <p:sp>
            <p:nvSpPr>
              <p:cNvPr id="71" name="五边形 70"/>
              <p:cNvSpPr/>
              <p:nvPr userDrawn="1"/>
            </p:nvSpPr>
            <p:spPr>
              <a:xfrm rot="5400000">
                <a:off x="3433191" y="-435656"/>
                <a:ext cx="319659" cy="1335059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70"/>
              </a:p>
            </p:txBody>
          </p:sp>
          <p:sp>
            <p:nvSpPr>
              <p:cNvPr id="72" name="KSO_GT1.1.1"/>
              <p:cNvSpPr txBox="1"/>
              <p:nvPr userDrawn="1"/>
            </p:nvSpPr>
            <p:spPr>
              <a:xfrm>
                <a:off x="2559580" y="144052"/>
                <a:ext cx="2066885" cy="2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55650" indent="-290513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60463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625600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90738" indent="-231775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5479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6pPr>
                <a:lvl7pPr marL="30051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7pPr>
                <a:lvl8pPr marL="34623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8pPr>
                <a:lvl9pPr marL="39195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9pPr>
              </a:lstStyle>
              <a:p>
                <a:pPr algn="ctr" eaLnBrk="1" fontAlgn="base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lang="en-US" altLang="zh-CN" sz="11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" name="组合 47"/>
            <p:cNvGrpSpPr/>
            <p:nvPr userDrawn="1"/>
          </p:nvGrpSpPr>
          <p:grpSpPr>
            <a:xfrm>
              <a:off x="2740163" y="144052"/>
              <a:ext cx="2066885" cy="319659"/>
              <a:chOff x="4972411" y="72044"/>
              <a:chExt cx="2066885" cy="319659"/>
            </a:xfrm>
          </p:grpSpPr>
          <p:sp>
            <p:nvSpPr>
              <p:cNvPr id="62" name="五边形 61"/>
              <p:cNvSpPr/>
              <p:nvPr userDrawn="1"/>
            </p:nvSpPr>
            <p:spPr>
              <a:xfrm rot="5400000">
                <a:off x="5846023" y="-435656"/>
                <a:ext cx="319659" cy="1335059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70"/>
              </a:p>
            </p:txBody>
          </p:sp>
          <p:sp>
            <p:nvSpPr>
              <p:cNvPr id="65" name="KSO_GT1.1.1"/>
              <p:cNvSpPr txBox="1"/>
              <p:nvPr userDrawn="1"/>
            </p:nvSpPr>
            <p:spPr>
              <a:xfrm>
                <a:off x="4972411" y="144052"/>
                <a:ext cx="2066885" cy="2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55650" indent="-290513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60463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625600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90738" indent="-231775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5479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6pPr>
                <a:lvl7pPr marL="30051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7pPr>
                <a:lvl8pPr marL="34623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8pPr>
                <a:lvl9pPr marL="39195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9pPr>
              </a:lstStyle>
              <a:p>
                <a:pPr algn="ctr" eaLnBrk="1" fontAlgn="base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lang="en-US" altLang="zh-CN" sz="1129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组合 50"/>
            <p:cNvGrpSpPr/>
            <p:nvPr userDrawn="1"/>
          </p:nvGrpSpPr>
          <p:grpSpPr>
            <a:xfrm>
              <a:off x="4212853" y="144052"/>
              <a:ext cx="2066885" cy="319659"/>
              <a:chOff x="7404958" y="72044"/>
              <a:chExt cx="2066885" cy="319659"/>
            </a:xfrm>
          </p:grpSpPr>
          <p:sp>
            <p:nvSpPr>
              <p:cNvPr id="56" name="五边形 55"/>
              <p:cNvSpPr/>
              <p:nvPr userDrawn="1"/>
            </p:nvSpPr>
            <p:spPr>
              <a:xfrm rot="5400000">
                <a:off x="8278570" y="-435656"/>
                <a:ext cx="319659" cy="1335059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70"/>
              </a:p>
            </p:txBody>
          </p:sp>
          <p:sp>
            <p:nvSpPr>
              <p:cNvPr id="59" name="KSO_GT1.1.1"/>
              <p:cNvSpPr txBox="1"/>
              <p:nvPr userDrawn="1"/>
            </p:nvSpPr>
            <p:spPr>
              <a:xfrm>
                <a:off x="7404958" y="144052"/>
                <a:ext cx="2066885" cy="247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>
                <a:lvl1pPr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55650" indent="-290513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60463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625600" indent="-230188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90738" indent="-231775" defTabSz="465138"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5479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6pPr>
                <a:lvl7pPr marL="30051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7pPr>
                <a:lvl8pPr marL="34623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8pPr>
                <a:lvl9pPr marL="3919538" indent="-231775" algn="ctr" defTabSz="465138" eaLnBrk="0" fontAlgn="ctr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FF0000"/>
                  </a:buClr>
                  <a:buSzPct val="70000"/>
                  <a:buFont typeface="Arial" pitchFamily="34" charset="0"/>
                  <a:defRPr sz="14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9pPr>
              </a:lstStyle>
              <a:p>
                <a:pPr algn="ctr" eaLnBrk="1" fontAlgn="base" hangingPunct="1">
                  <a:lnSpc>
                    <a:spcPct val="120000"/>
                  </a:lnSpc>
                  <a:buClrTx/>
                  <a:buSzTx/>
                  <a:buFontTx/>
                  <a:buNone/>
                </a:pPr>
                <a:endParaRPr lang="en-US" altLang="zh-CN" sz="1129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-168957" y="97257"/>
            <a:ext cx="1944033" cy="440233"/>
            <a:chOff x="121344" y="72044"/>
            <a:chExt cx="2066885" cy="468053"/>
          </a:xfrm>
        </p:grpSpPr>
        <p:sp>
          <p:nvSpPr>
            <p:cNvPr id="74" name="五边形 73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5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①宝藏之谜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3AC45458-65ED-43DB-93CC-17C693873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50" y="542331"/>
            <a:ext cx="6721425" cy="445406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E54798-0910-438E-AC45-522B099D7B20}"/>
              </a:ext>
            </a:extLst>
          </p:cNvPr>
          <p:cNvSpPr txBox="1"/>
          <p:nvPr/>
        </p:nvSpPr>
        <p:spPr>
          <a:xfrm>
            <a:off x="785357" y="1150637"/>
            <a:ext cx="600164" cy="3044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 dirty="0"/>
              <a:t>石龙对石虎   金银万万五</a:t>
            </a:r>
            <a:endParaRPr lang="en-US" altLang="zh-CN" b="1" dirty="0"/>
          </a:p>
          <a:p>
            <a:r>
              <a:rPr lang="zh-CN" altLang="en-US" b="1" dirty="0"/>
              <a:t>谁人识得破   买尽成都府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D85952-A9FD-4204-A063-96C3C851C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819" y="900112"/>
            <a:ext cx="71723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8226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9" name="图片 22538">
            <a:extLst>
              <a:ext uri="{FF2B5EF4-FFF2-40B4-BE49-F238E27FC236}">
                <a16:creationId xmlns:a16="http://schemas.microsoft.com/office/drawing/2014/main" id="{9D3F0C8D-2675-4F65-8E19-63D12FD02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54" y="802123"/>
            <a:ext cx="6582203" cy="4381279"/>
          </a:xfrm>
          <a:prstGeom prst="rect">
            <a:avLst/>
          </a:prstGeom>
        </p:spPr>
      </p:pic>
      <p:pic>
        <p:nvPicPr>
          <p:cNvPr id="22533" name="图片 22532">
            <a:extLst>
              <a:ext uri="{FF2B5EF4-FFF2-40B4-BE49-F238E27FC236}">
                <a16:creationId xmlns:a16="http://schemas.microsoft.com/office/drawing/2014/main" id="{A7E44560-5C7A-45C4-AAE4-0277C213DA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7" y="651854"/>
            <a:ext cx="7507154" cy="4530685"/>
          </a:xfrm>
          <a:prstGeom prst="rect">
            <a:avLst/>
          </a:prstGeom>
        </p:spPr>
      </p:pic>
      <p:pic>
        <p:nvPicPr>
          <p:cNvPr id="22529" name="图片 22528">
            <a:extLst>
              <a:ext uri="{FF2B5EF4-FFF2-40B4-BE49-F238E27FC236}">
                <a16:creationId xmlns:a16="http://schemas.microsoft.com/office/drawing/2014/main" id="{4F1577CD-D038-4828-886C-B112DE03C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9" y="592535"/>
            <a:ext cx="6800278" cy="453068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8989E5-FFC0-48DE-AFD9-8C275F87F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88" y="573776"/>
            <a:ext cx="8069943" cy="4539343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5127FE6-38ED-41CB-AE10-03B2F9078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72" y="612815"/>
            <a:ext cx="6728740" cy="4530685"/>
          </a:xfrm>
          <a:prstGeom prst="rect">
            <a:avLst/>
          </a:prstGeom>
        </p:spPr>
      </p:pic>
      <p:grpSp>
        <p:nvGrpSpPr>
          <p:cNvPr id="48" name="组合 47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49" name="直接连接符 48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五边形 56"/>
            <p:cNvSpPr/>
            <p:nvPr userDrawn="1"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55" name="五边形 54"/>
            <p:cNvSpPr/>
            <p:nvPr userDrawn="1"/>
          </p:nvSpPr>
          <p:spPr>
            <a:xfrm rot="5400000">
              <a:off x="3613775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53" name="五边形 52"/>
            <p:cNvSpPr/>
            <p:nvPr userDrawn="1"/>
          </p:nvSpPr>
          <p:spPr>
            <a:xfrm rot="5400000">
              <a:off x="5086465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97454" y="133543"/>
            <a:ext cx="1944033" cy="440233"/>
            <a:chOff x="121344" y="72044"/>
            <a:chExt cx="2066885" cy="468053"/>
          </a:xfrm>
        </p:grpSpPr>
        <p:sp>
          <p:nvSpPr>
            <p:cNvPr id="60" name="五边形 59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1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②抢救性发掘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B5EEC54-E821-491E-B648-05EB42DB94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82" y="641504"/>
            <a:ext cx="4300635" cy="421462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BAFAC97-6A7F-4AC6-BEE9-544EAB03E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43" y="637386"/>
            <a:ext cx="6118911" cy="4052079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40C46880-06F1-480B-8C7F-DFE5E9F9BD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543" y="594056"/>
            <a:ext cx="6398759" cy="426207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24E1DDE-93DF-4C09-9450-6F6EC21AAC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24" y="667393"/>
            <a:ext cx="6853203" cy="4618773"/>
          </a:xfrm>
          <a:prstGeom prst="rect">
            <a:avLst/>
          </a:prstGeom>
        </p:spPr>
      </p:pic>
      <p:pic>
        <p:nvPicPr>
          <p:cNvPr id="22531" name="图片 22530">
            <a:extLst>
              <a:ext uri="{FF2B5EF4-FFF2-40B4-BE49-F238E27FC236}">
                <a16:creationId xmlns:a16="http://schemas.microsoft.com/office/drawing/2014/main" id="{69E52ACC-13B4-4DF4-94C7-5487EFD6569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69" y="647736"/>
            <a:ext cx="6551874" cy="4367916"/>
          </a:xfrm>
          <a:prstGeom prst="rect">
            <a:avLst/>
          </a:prstGeom>
        </p:spPr>
      </p:pic>
      <p:pic>
        <p:nvPicPr>
          <p:cNvPr id="22536" name="图片 22535">
            <a:extLst>
              <a:ext uri="{FF2B5EF4-FFF2-40B4-BE49-F238E27FC236}">
                <a16:creationId xmlns:a16="http://schemas.microsoft.com/office/drawing/2014/main" id="{F478C46B-9ADA-41C5-B6B3-3C77A1B5FD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841" y="753447"/>
            <a:ext cx="3188505" cy="421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48527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2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66" name="直接连接符 65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五边形 76"/>
            <p:cNvSpPr/>
            <p:nvPr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5" name="五边形 74"/>
            <p:cNvSpPr/>
            <p:nvPr userDrawn="1"/>
          </p:nvSpPr>
          <p:spPr>
            <a:xfrm rot="5400000">
              <a:off x="2146738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3" name="五边形 72"/>
            <p:cNvSpPr/>
            <p:nvPr userDrawn="1"/>
          </p:nvSpPr>
          <p:spPr>
            <a:xfrm rot="5400000">
              <a:off x="5086465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607889" y="133543"/>
            <a:ext cx="1944033" cy="440233"/>
            <a:chOff x="121344" y="72044"/>
            <a:chExt cx="2066885" cy="468053"/>
          </a:xfrm>
        </p:grpSpPr>
        <p:sp>
          <p:nvSpPr>
            <p:cNvPr id="80" name="五边形 79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81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③考古成果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F2250F6-28D4-44F3-BA15-803E3200C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261" y="641504"/>
            <a:ext cx="2732436" cy="41400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846A4B-88BE-42D0-ABAD-FFB980CD6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849" y="641504"/>
            <a:ext cx="2622414" cy="42351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B14AC4A-15FF-408A-975E-9C2B47534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97" y="573776"/>
            <a:ext cx="8096250" cy="404812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86A12ECD-5AC3-4555-A3F7-8FCD5A6C9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60" y="589421"/>
            <a:ext cx="6293301" cy="428728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DAF484FC-5197-4C05-8396-8C7B97DAF9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39" y="584704"/>
            <a:ext cx="7345942" cy="43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3229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98"/>
          <p:cNvGrpSpPr>
            <a:grpSpLocks/>
          </p:cNvGrpSpPr>
          <p:nvPr/>
        </p:nvGrpSpPr>
        <p:grpSpPr bwMode="auto">
          <a:xfrm>
            <a:off x="2547707" y="3098886"/>
            <a:ext cx="4048585" cy="1578094"/>
            <a:chOff x="3473415" y="4207856"/>
            <a:chExt cx="5399741" cy="2131395"/>
          </a:xfrm>
        </p:grpSpPr>
        <p:sp>
          <p:nvSpPr>
            <p:cNvPr id="33" name="矩形 47"/>
            <p:cNvSpPr>
              <a:spLocks noChangeArrowheads="1"/>
            </p:cNvSpPr>
            <p:nvPr/>
          </p:nvSpPr>
          <p:spPr bwMode="auto">
            <a:xfrm>
              <a:off x="3473415" y="5216895"/>
              <a:ext cx="5365121" cy="1122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Arial Unicode MS" panose="020B0604020202020204" pitchFamily="34" charset="-122"/>
                </a:rPr>
                <a:t>  是研究明末清初社会形态、经济状况及社会生活的重要实物依据，具有重要的学术和历史价值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Calibri" panose="020F0502020204030204" pitchFamily="34" charset="0"/>
                </a:rPr>
                <a:t> </a:t>
              </a:r>
            </a:p>
          </p:txBody>
        </p:sp>
        <p:sp>
          <p:nvSpPr>
            <p:cNvPr id="34" name="文本框 48"/>
            <p:cNvSpPr>
              <a:spLocks noChangeArrowheads="1"/>
            </p:cNvSpPr>
            <p:nvPr/>
          </p:nvSpPr>
          <p:spPr bwMode="auto">
            <a:xfrm>
              <a:off x="3508035" y="4207856"/>
              <a:ext cx="5365121" cy="1039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  <a:sym typeface="宋体" panose="02010600030101010101" pitchFamily="2" charset="-122"/>
                </a:rPr>
                <a:t>   成果丰硕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86454" y="35041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accent3"/>
                </a:solidFill>
              </a:rPr>
              <a:t>考古总结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776883" y="493126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accent3"/>
                </a:solidFill>
              </a:rPr>
              <a:t>Archaeology</a:t>
            </a:r>
            <a:endParaRPr lang="zh-CN" altLang="en-US" sz="2800" b="1" dirty="0">
              <a:solidFill>
                <a:schemeClr val="accent3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924726" y="1066382"/>
            <a:ext cx="75080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A62D5F1-33CE-4FE9-9E6E-828243978E84}"/>
              </a:ext>
            </a:extLst>
          </p:cNvPr>
          <p:cNvGrpSpPr/>
          <p:nvPr/>
        </p:nvGrpSpPr>
        <p:grpSpPr>
          <a:xfrm>
            <a:off x="3466395" y="1369138"/>
            <a:ext cx="1467953" cy="1627384"/>
            <a:chOff x="7025441" y="1775328"/>
            <a:chExt cx="1560720" cy="1730226"/>
          </a:xfrm>
        </p:grpSpPr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6DBA5FF5-6F97-490B-A68A-0AB45E5B7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5441" y="1775328"/>
              <a:ext cx="1560720" cy="173022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28575" cap="flat" cmpd="sng" algn="ctr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  <a:prstDash val="solid"/>
              <a:miter lim="800000"/>
            </a:ln>
            <a:effectLst>
              <a:outerShdw blurRad="279400" dist="165100" dir="2700000" algn="t" rotWithShape="0">
                <a:prstClr val="black">
                  <a:alpha val="35000"/>
                </a:prstClr>
              </a:outerShdw>
            </a:effectLst>
          </p:spPr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0877AEF-A749-402D-AC68-B58326E0D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5856" y="1919908"/>
              <a:ext cx="1299888" cy="1441066"/>
            </a:xfrm>
            <a:custGeom>
              <a:avLst/>
              <a:gdLst>
                <a:gd name="T0" fmla="*/ 1036 w 1102"/>
                <a:gd name="T1" fmla="*/ 975 h 1238"/>
                <a:gd name="T2" fmla="*/ 1102 w 1102"/>
                <a:gd name="T3" fmla="*/ 861 h 1238"/>
                <a:gd name="T4" fmla="*/ 1102 w 1102"/>
                <a:gd name="T5" fmla="*/ 377 h 1238"/>
                <a:gd name="T6" fmla="*/ 1036 w 1102"/>
                <a:gd name="T7" fmla="*/ 262 h 1238"/>
                <a:gd name="T8" fmla="*/ 617 w 1102"/>
                <a:gd name="T9" fmla="*/ 21 h 1238"/>
                <a:gd name="T10" fmla="*/ 485 w 1102"/>
                <a:gd name="T11" fmla="*/ 21 h 1238"/>
                <a:gd name="T12" fmla="*/ 66 w 1102"/>
                <a:gd name="T13" fmla="*/ 262 h 1238"/>
                <a:gd name="T14" fmla="*/ 0 w 1102"/>
                <a:gd name="T15" fmla="*/ 377 h 1238"/>
                <a:gd name="T16" fmla="*/ 0 w 1102"/>
                <a:gd name="T17" fmla="*/ 861 h 1238"/>
                <a:gd name="T18" fmla="*/ 66 w 1102"/>
                <a:gd name="T19" fmla="*/ 975 h 1238"/>
                <a:gd name="T20" fmla="*/ 485 w 1102"/>
                <a:gd name="T21" fmla="*/ 1217 h 1238"/>
                <a:gd name="T22" fmla="*/ 617 w 1102"/>
                <a:gd name="T23" fmla="*/ 1217 h 1238"/>
                <a:gd name="T24" fmla="*/ 1036 w 1102"/>
                <a:gd name="T25" fmla="*/ 975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2" h="1238">
                  <a:moveTo>
                    <a:pt x="1036" y="975"/>
                  </a:moveTo>
                  <a:cubicBezTo>
                    <a:pt x="1073" y="954"/>
                    <a:pt x="1102" y="903"/>
                    <a:pt x="1102" y="861"/>
                  </a:cubicBezTo>
                  <a:cubicBezTo>
                    <a:pt x="1102" y="377"/>
                    <a:pt x="1102" y="377"/>
                    <a:pt x="1102" y="377"/>
                  </a:cubicBezTo>
                  <a:cubicBezTo>
                    <a:pt x="1102" y="335"/>
                    <a:pt x="1073" y="283"/>
                    <a:pt x="1036" y="262"/>
                  </a:cubicBezTo>
                  <a:cubicBezTo>
                    <a:pt x="617" y="21"/>
                    <a:pt x="617" y="21"/>
                    <a:pt x="617" y="21"/>
                  </a:cubicBezTo>
                  <a:cubicBezTo>
                    <a:pt x="581" y="0"/>
                    <a:pt x="521" y="0"/>
                    <a:pt x="485" y="21"/>
                  </a:cubicBezTo>
                  <a:cubicBezTo>
                    <a:pt x="66" y="262"/>
                    <a:pt x="66" y="262"/>
                    <a:pt x="66" y="262"/>
                  </a:cubicBezTo>
                  <a:cubicBezTo>
                    <a:pt x="30" y="283"/>
                    <a:pt x="0" y="335"/>
                    <a:pt x="0" y="377"/>
                  </a:cubicBezTo>
                  <a:cubicBezTo>
                    <a:pt x="0" y="861"/>
                    <a:pt x="0" y="861"/>
                    <a:pt x="0" y="861"/>
                  </a:cubicBezTo>
                  <a:cubicBezTo>
                    <a:pt x="0" y="903"/>
                    <a:pt x="30" y="954"/>
                    <a:pt x="66" y="975"/>
                  </a:cubicBezTo>
                  <a:cubicBezTo>
                    <a:pt x="485" y="1217"/>
                    <a:pt x="485" y="1217"/>
                    <a:pt x="485" y="1217"/>
                  </a:cubicBezTo>
                  <a:cubicBezTo>
                    <a:pt x="521" y="1238"/>
                    <a:pt x="581" y="1238"/>
                    <a:pt x="617" y="1217"/>
                  </a:cubicBezTo>
                  <a:lnTo>
                    <a:pt x="1036" y="975"/>
                  </a:lnTo>
                  <a:close/>
                </a:path>
              </a:pathLst>
            </a:custGeom>
            <a:solidFill>
              <a:schemeClr val="accent4"/>
            </a:solidFill>
            <a:ln w="28575">
              <a:noFill/>
            </a:ln>
            <a:effectLst>
              <a:outerShdw blurRad="279400" dist="762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271" tIns="34136" rIns="68271" bIns="34136" anchor="ctr"/>
            <a:lstStyle/>
            <a:p>
              <a:pPr algn="ctr">
                <a:defRPr/>
              </a:pPr>
              <a:endParaRPr lang="zh-CN" altLang="en-US" sz="1270"/>
            </a:p>
          </p:txBody>
        </p:sp>
        <p:grpSp>
          <p:nvGrpSpPr>
            <p:cNvPr id="21" name="组合 54">
              <a:extLst>
                <a:ext uri="{FF2B5EF4-FFF2-40B4-BE49-F238E27FC236}">
                  <a16:creationId xmlns:a16="http://schemas.microsoft.com/office/drawing/2014/main" id="{CB881DD7-DDEB-4A89-8113-6812836096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2406" y="2325291"/>
              <a:ext cx="1074722" cy="945118"/>
              <a:chOff x="688976" y="7240588"/>
              <a:chExt cx="519114" cy="461963"/>
            </a:xfrm>
          </p:grpSpPr>
          <p:sp>
            <p:nvSpPr>
              <p:cNvPr id="22" name="Freeform 64">
                <a:extLst>
                  <a:ext uri="{FF2B5EF4-FFF2-40B4-BE49-F238E27FC236}">
                    <a16:creationId xmlns:a16="http://schemas.microsoft.com/office/drawing/2014/main" id="{F9EC8A98-A2C7-4D51-88E7-A45D7A840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027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  <a:gs pos="0">
                    <a:schemeClr val="tx1">
                      <a:lumMod val="95000"/>
                      <a:lumOff val="5000"/>
                      <a:alpha val="5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270"/>
              </a:p>
            </p:txBody>
          </p:sp>
          <p:sp>
            <p:nvSpPr>
              <p:cNvPr id="23" name="Freeform 65">
                <a:extLst>
                  <a:ext uri="{FF2B5EF4-FFF2-40B4-BE49-F238E27FC236}">
                    <a16:creationId xmlns:a16="http://schemas.microsoft.com/office/drawing/2014/main" id="{87CE57D5-7CC6-439A-AF21-25F262412A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63551 w 31"/>
                  <a:gd name="T1" fmla="*/ 0 h 78"/>
                  <a:gd name="T2" fmla="*/ 108411 w 31"/>
                  <a:gd name="T3" fmla="*/ 18928 h 78"/>
                  <a:gd name="T4" fmla="*/ 115888 w 31"/>
                  <a:gd name="T5" fmla="*/ 68140 h 78"/>
                  <a:gd name="T6" fmla="*/ 115888 w 31"/>
                  <a:gd name="T7" fmla="*/ 238491 h 78"/>
                  <a:gd name="T8" fmla="*/ 100935 w 31"/>
                  <a:gd name="T9" fmla="*/ 280133 h 78"/>
                  <a:gd name="T10" fmla="*/ 59813 w 31"/>
                  <a:gd name="T11" fmla="*/ 295275 h 78"/>
                  <a:gd name="T12" fmla="*/ 11215 w 31"/>
                  <a:gd name="T13" fmla="*/ 272562 h 78"/>
                  <a:gd name="T14" fmla="*/ 0 w 31"/>
                  <a:gd name="T15" fmla="*/ 215778 h 78"/>
                  <a:gd name="T16" fmla="*/ 0 w 31"/>
                  <a:gd name="T17" fmla="*/ 79497 h 78"/>
                  <a:gd name="T18" fmla="*/ 11215 w 31"/>
                  <a:gd name="T19" fmla="*/ 22713 h 78"/>
                  <a:gd name="T20" fmla="*/ 63551 w 31"/>
                  <a:gd name="T21" fmla="*/ 0 h 78"/>
                  <a:gd name="T22" fmla="*/ 59813 w 31"/>
                  <a:gd name="T23" fmla="*/ 264990 h 78"/>
                  <a:gd name="T24" fmla="*/ 85981 w 31"/>
                  <a:gd name="T25" fmla="*/ 227135 h 78"/>
                  <a:gd name="T26" fmla="*/ 85981 w 31"/>
                  <a:gd name="T27" fmla="*/ 64355 h 78"/>
                  <a:gd name="T28" fmla="*/ 59813 w 31"/>
                  <a:gd name="T29" fmla="*/ 26499 h 78"/>
                  <a:gd name="T30" fmla="*/ 33645 w 31"/>
                  <a:gd name="T31" fmla="*/ 64355 h 78"/>
                  <a:gd name="T32" fmla="*/ 33645 w 31"/>
                  <a:gd name="T33" fmla="*/ 75712 h 78"/>
                  <a:gd name="T34" fmla="*/ 33645 w 31"/>
                  <a:gd name="T35" fmla="*/ 87068 h 78"/>
                  <a:gd name="T36" fmla="*/ 33645 w 31"/>
                  <a:gd name="T37" fmla="*/ 136281 h 78"/>
                  <a:gd name="T38" fmla="*/ 33645 w 31"/>
                  <a:gd name="T39" fmla="*/ 181708 h 78"/>
                  <a:gd name="T40" fmla="*/ 33645 w 31"/>
                  <a:gd name="T41" fmla="*/ 223349 h 78"/>
                  <a:gd name="T42" fmla="*/ 59813 w 31"/>
                  <a:gd name="T43" fmla="*/ 264990 h 7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70" dirty="0"/>
              </a:p>
            </p:txBody>
          </p:sp>
          <p:sp>
            <p:nvSpPr>
              <p:cNvPr id="24" name="Freeform 66">
                <a:extLst>
                  <a:ext uri="{FF2B5EF4-FFF2-40B4-BE49-F238E27FC236}">
                    <a16:creationId xmlns:a16="http://schemas.microsoft.com/office/drawing/2014/main" id="{38B5FA7C-AE25-458D-9C65-9ADD9094C2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5348" y="7245351"/>
                <a:ext cx="134938" cy="287338"/>
              </a:xfrm>
              <a:custGeom>
                <a:avLst/>
                <a:gdLst>
                  <a:gd name="T0" fmla="*/ 63721 w 36"/>
                  <a:gd name="T1" fmla="*/ 0 h 76"/>
                  <a:gd name="T2" fmla="*/ 112448 w 36"/>
                  <a:gd name="T3" fmla="*/ 0 h 76"/>
                  <a:gd name="T4" fmla="*/ 112448 w 36"/>
                  <a:gd name="T5" fmla="*/ 192819 h 76"/>
                  <a:gd name="T6" fmla="*/ 134938 w 36"/>
                  <a:gd name="T7" fmla="*/ 192819 h 76"/>
                  <a:gd name="T8" fmla="*/ 134938 w 36"/>
                  <a:gd name="T9" fmla="*/ 219284 h 76"/>
                  <a:gd name="T10" fmla="*/ 112448 w 36"/>
                  <a:gd name="T11" fmla="*/ 219284 h 76"/>
                  <a:gd name="T12" fmla="*/ 112448 w 36"/>
                  <a:gd name="T13" fmla="*/ 287338 h 76"/>
                  <a:gd name="T14" fmla="*/ 78714 w 36"/>
                  <a:gd name="T15" fmla="*/ 287338 h 76"/>
                  <a:gd name="T16" fmla="*/ 78714 w 36"/>
                  <a:gd name="T17" fmla="*/ 219284 h 76"/>
                  <a:gd name="T18" fmla="*/ 0 w 36"/>
                  <a:gd name="T19" fmla="*/ 219284 h 76"/>
                  <a:gd name="T20" fmla="*/ 0 w 36"/>
                  <a:gd name="T21" fmla="*/ 192819 h 76"/>
                  <a:gd name="T22" fmla="*/ 63721 w 36"/>
                  <a:gd name="T23" fmla="*/ 0 h 76"/>
                  <a:gd name="T24" fmla="*/ 78714 w 36"/>
                  <a:gd name="T25" fmla="*/ 192819 h 76"/>
                  <a:gd name="T26" fmla="*/ 78714 w 36"/>
                  <a:gd name="T27" fmla="*/ 41588 h 76"/>
                  <a:gd name="T28" fmla="*/ 56224 w 36"/>
                  <a:gd name="T29" fmla="*/ 117204 h 76"/>
                  <a:gd name="T30" fmla="*/ 33735 w 36"/>
                  <a:gd name="T31" fmla="*/ 192819 h 76"/>
                  <a:gd name="T32" fmla="*/ 78714 w 36"/>
                  <a:gd name="T33" fmla="*/ 192819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5875" cap="flat">
                    <a:solidFill>
                      <a:srgbClr val="000000"/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7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2469452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75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>
            <a:extLst>
              <a:ext uri="{FF2B5EF4-FFF2-40B4-BE49-F238E27FC236}">
                <a16:creationId xmlns:a16="http://schemas.microsoft.com/office/drawing/2014/main" id="{AF1730E3-E9AF-44C3-94B1-AA4784AB3D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7" y="652832"/>
            <a:ext cx="7950653" cy="4193969"/>
          </a:xfrm>
          <a:prstGeom prst="rect">
            <a:avLst/>
          </a:prstGeom>
        </p:spPr>
      </p:pic>
      <p:grpSp>
        <p:nvGrpSpPr>
          <p:cNvPr id="55" name="组合 54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五边形 67"/>
            <p:cNvSpPr/>
            <p:nvPr userDrawn="1"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6" name="五边形 65"/>
            <p:cNvSpPr/>
            <p:nvPr userDrawn="1"/>
          </p:nvSpPr>
          <p:spPr>
            <a:xfrm rot="5400000">
              <a:off x="2146738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4" name="五边形 63"/>
            <p:cNvSpPr/>
            <p:nvPr userDrawn="1"/>
          </p:nvSpPr>
          <p:spPr>
            <a:xfrm rot="5400000">
              <a:off x="3627483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30177" y="133543"/>
            <a:ext cx="1944033" cy="440233"/>
            <a:chOff x="121344" y="72044"/>
            <a:chExt cx="2066885" cy="468053"/>
          </a:xfrm>
        </p:grpSpPr>
        <p:sp>
          <p:nvSpPr>
            <p:cNvPr id="71" name="五边形 70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2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④历史研究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http://5b0988e595225.cdn.sohucs.com/images/20180613/1f185b4d37a74cfea070085e07156bc5.jpeg">
            <a:extLst>
              <a:ext uri="{FF2B5EF4-FFF2-40B4-BE49-F238E27FC236}">
                <a16:creationId xmlns:a16="http://schemas.microsoft.com/office/drawing/2014/main" id="{0D9296DF-424A-4245-B51D-549EA2201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970" y="573776"/>
            <a:ext cx="3344539" cy="450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0E5856B-D69A-467C-9FC7-E36FD8B09E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22" y="672371"/>
            <a:ext cx="3486956" cy="4304805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FE081CEC-BA15-4CCC-BC0F-B4B91E1B9A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7" y="1098033"/>
            <a:ext cx="4766624" cy="3471691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BC183FE3-D504-463E-8C47-C500C568C2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92" y="600525"/>
            <a:ext cx="3423190" cy="447524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BE620086-3532-45CD-A502-029CA26A4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7" y="577893"/>
            <a:ext cx="6462938" cy="4308625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2103120A-BB5F-4C30-9C55-DD730F384E2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65" y="627016"/>
            <a:ext cx="2788843" cy="4210378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38BD5564-AED0-4B6E-8680-5BC6E3DE8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1" y="600525"/>
            <a:ext cx="2869871" cy="430480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A34EBC38-9849-4507-AA76-A46F967391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82" y="1368911"/>
            <a:ext cx="5102997" cy="3174064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0630F11E-54A6-4214-B308-7050BB7882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35" y="654483"/>
            <a:ext cx="5881007" cy="4192318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81547DDB-0C63-4211-BAA9-11F87D7E20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85" y="701325"/>
            <a:ext cx="6302061" cy="419480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3530B1FF-4A07-443F-8433-1D772F8039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94" y="625105"/>
            <a:ext cx="6494287" cy="4329524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DF4A1B29-7BBF-47AB-B0CE-18BDDE2EE7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0" y="587019"/>
            <a:ext cx="6583613" cy="4389075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1C2A342C-FD84-4264-B932-6C0870DBD5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52" y="626047"/>
            <a:ext cx="5832928" cy="43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510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0" y="167406"/>
            <a:ext cx="9144000" cy="304776"/>
            <a:chOff x="0" y="144052"/>
            <a:chExt cx="9721850" cy="324036"/>
          </a:xfrm>
        </p:grpSpPr>
        <p:cxnSp>
          <p:nvCxnSpPr>
            <p:cNvPr id="56" name="直接连接符 55"/>
            <p:cNvCxnSpPr/>
            <p:nvPr userDrawn="1"/>
          </p:nvCxnSpPr>
          <p:spPr>
            <a:xfrm>
              <a:off x="0" y="468088"/>
              <a:ext cx="972185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五边形 67"/>
            <p:cNvSpPr/>
            <p:nvPr userDrawn="1"/>
          </p:nvSpPr>
          <p:spPr>
            <a:xfrm rot="5400000">
              <a:off x="675154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6" name="五边形 65"/>
            <p:cNvSpPr/>
            <p:nvPr userDrawn="1"/>
          </p:nvSpPr>
          <p:spPr>
            <a:xfrm rot="5400000">
              <a:off x="2146738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64" name="五边形 63"/>
            <p:cNvSpPr/>
            <p:nvPr userDrawn="1"/>
          </p:nvSpPr>
          <p:spPr>
            <a:xfrm rot="5400000">
              <a:off x="3627483" y="-363648"/>
              <a:ext cx="319659" cy="1335059"/>
            </a:xfrm>
            <a:prstGeom prst="homePlate">
              <a:avLst>
                <a:gd name="adj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030177" y="133543"/>
            <a:ext cx="1944033" cy="440233"/>
            <a:chOff x="121344" y="72044"/>
            <a:chExt cx="2066885" cy="468053"/>
          </a:xfrm>
        </p:grpSpPr>
        <p:sp>
          <p:nvSpPr>
            <p:cNvPr id="71" name="五边形 70"/>
            <p:cNvSpPr/>
            <p:nvPr userDrawn="1"/>
          </p:nvSpPr>
          <p:spPr>
            <a:xfrm rot="5400000">
              <a:off x="901939" y="-361459"/>
              <a:ext cx="468053" cy="1335059"/>
            </a:xfrm>
            <a:prstGeom prst="homePlate">
              <a:avLst>
                <a:gd name="adj" fmla="val 1942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/>
            </a:p>
          </p:txBody>
        </p:sp>
        <p:sp>
          <p:nvSpPr>
            <p:cNvPr id="72" name="KSO_GT1.1.1"/>
            <p:cNvSpPr txBox="1"/>
            <p:nvPr userDrawn="1"/>
          </p:nvSpPr>
          <p:spPr>
            <a:xfrm>
              <a:off x="121344" y="144052"/>
              <a:ext cx="2066885" cy="24765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>
              <a:lvl1pPr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1pPr>
              <a:lvl2pPr marL="755650" indent="-290513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2pPr>
              <a:lvl3pPr marL="1160463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3pPr>
              <a:lvl4pPr marL="1625600" indent="-230188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4pPr>
              <a:lvl5pPr marL="2090738" indent="-231775" defTabSz="465138"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5pPr>
              <a:lvl6pPr marL="25479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6pPr>
              <a:lvl7pPr marL="30051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7pPr>
              <a:lvl8pPr marL="34623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8pPr>
              <a:lvl9pPr marL="3919538" indent="-231775" algn="ctr" defTabSz="465138" eaLnBrk="0" fontAlgn="ctr" hangingPunct="0"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70000"/>
                <a:buFont typeface="Arial" pitchFamily="34" charset="0"/>
                <a:defRPr sz="14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defRPr>
              </a:lvl9pPr>
            </a:lstStyle>
            <a:p>
              <a:pPr algn="ctr" eaLnBrk="1" fontAlgn="base" hangingPunct="1">
                <a:lnSpc>
                  <a:spcPct val="120000"/>
                </a:lnSpc>
                <a:buClrTx/>
                <a:buSzTx/>
                <a:buFontTx/>
                <a:buNone/>
              </a:pPr>
              <a:r>
                <a:rPr lang="zh-CN" altLang="en-US" sz="1129" dirty="0">
                  <a:solidFill>
                    <a:schemeClr val="bg1"/>
                  </a:solidFill>
                </a:rPr>
                <a:t>④历史研究</a:t>
              </a:r>
              <a:endParaRPr lang="en-US" altLang="zh-CN" sz="1129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1CDFEDD-3421-48F5-8ECF-1F1E50782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97"/>
          <a:stretch/>
        </p:blipFill>
        <p:spPr>
          <a:xfrm>
            <a:off x="1877160" y="1270003"/>
            <a:ext cx="4306034" cy="32232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F2CC1D4-7EBA-4515-BB18-72548C6F9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69" y="1181337"/>
            <a:ext cx="4100702" cy="35727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5AC7DD-92B7-4D33-A8D7-A7212C1B2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893" y="1938642"/>
            <a:ext cx="4770727" cy="23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3725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9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16305"/>
      </a:accent1>
      <a:accent2>
        <a:srgbClr val="D86F06"/>
      </a:accent2>
      <a:accent3>
        <a:srgbClr val="A05204"/>
      </a:accent3>
      <a:accent4>
        <a:srgbClr val="C55A1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166</Words>
  <Application>Microsoft Office PowerPoint</Application>
  <PresentationFormat>全屏显示(16:9)</PresentationFormat>
  <Paragraphs>44</Paragraphs>
  <Slides>12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 Unicode MS</vt:lpstr>
      <vt:lpstr>等线</vt:lpstr>
      <vt:lpstr>等线 Light</vt:lpstr>
      <vt:lpstr>微软雅黑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金融理财</dc:title>
  <dc:creator>第一PPT</dc:creator>
  <cp:keywords>www.1ppt.com</cp:keywords>
  <cp:lastModifiedBy>niyaou</cp:lastModifiedBy>
  <cp:revision>38</cp:revision>
  <dcterms:created xsi:type="dcterms:W3CDTF">2016-12-25T02:27:54Z</dcterms:created>
  <dcterms:modified xsi:type="dcterms:W3CDTF">2019-07-11T16:26:54Z</dcterms:modified>
</cp:coreProperties>
</file>